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58" r:id="rId3"/>
    <p:sldId id="259" r:id="rId4"/>
    <p:sldId id="327" r:id="rId5"/>
    <p:sldId id="260" r:id="rId6"/>
    <p:sldId id="261" r:id="rId7"/>
    <p:sldId id="313" r:id="rId8"/>
    <p:sldId id="262" r:id="rId9"/>
    <p:sldId id="314" r:id="rId10"/>
    <p:sldId id="315" r:id="rId11"/>
    <p:sldId id="264" r:id="rId12"/>
    <p:sldId id="319" r:id="rId13"/>
    <p:sldId id="320" r:id="rId14"/>
    <p:sldId id="328" r:id="rId15"/>
    <p:sldId id="329" r:id="rId16"/>
    <p:sldId id="321" r:id="rId17"/>
    <p:sldId id="322" r:id="rId18"/>
    <p:sldId id="323" r:id="rId19"/>
    <p:sldId id="324" r:id="rId20"/>
    <p:sldId id="325" r:id="rId21"/>
    <p:sldId id="326" r:id="rId22"/>
    <p:sldId id="316" r:id="rId23"/>
    <p:sldId id="317" r:id="rId24"/>
    <p:sldId id="318" r:id="rId25"/>
    <p:sldId id="280" r:id="rId26"/>
  </p:sldIdLst>
  <p:sldSz cx="9144000" cy="5143500" type="screen16x9"/>
  <p:notesSz cx="6858000" cy="9144000"/>
  <p:embeddedFontLst>
    <p:embeddedFont>
      <p:font typeface="Krona One" panose="020B0600000101010101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Ubuntu" panose="020B050403060203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8">
          <p15:clr>
            <a:srgbClr val="FF0000"/>
          </p15:clr>
        </p15:guide>
        <p15:guide id="2" pos="519">
          <p15:clr>
            <a:srgbClr val="FFFF00"/>
          </p15:clr>
        </p15:guide>
        <p15:guide id="3" orient="horz" pos="2889">
          <p15:clr>
            <a:srgbClr val="FFFF00"/>
          </p15:clr>
        </p15:guide>
        <p15:guide id="4" orient="horz" pos="347">
          <p15:clr>
            <a:srgbClr val="FFFF00"/>
          </p15:clr>
        </p15:guide>
        <p15:guide id="5" pos="5249">
          <p15:clr>
            <a:srgbClr val="FFFF00"/>
          </p15:clr>
        </p15:guide>
        <p15:guide id="6" pos="2888">
          <p15:clr>
            <a:srgbClr val="9AA0A6"/>
          </p15:clr>
        </p15:guide>
        <p15:guide id="7" orient="horz">
          <p15:clr>
            <a:srgbClr val="9AA0A6"/>
          </p15:clr>
        </p15:guide>
        <p15:guide id="8" orient="horz" pos="1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E615D-46C8-4202-8481-73983986C3C8}" v="165" dt="2022-10-20T10:57:13.152"/>
    <p1510:client id="{CFF681FE-A9C9-4942-90EF-BDA785824D5E}" v="35" dt="2022-10-19T12:28:18.140"/>
  </p1510:revLst>
</p1510:revInfo>
</file>

<file path=ppt/tableStyles.xml><?xml version="1.0" encoding="utf-8"?>
<a:tblStyleLst xmlns:a="http://schemas.openxmlformats.org/drawingml/2006/main" def="{756BA936-2C23-49B6-8061-ABFACF4546ED}">
  <a:tblStyle styleId="{756BA936-2C23-49B6-8061-ABFACF4546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230"/>
      </p:cViewPr>
      <p:guideLst>
        <p:guide orient="horz" pos="498"/>
        <p:guide pos="519"/>
        <p:guide orient="horz" pos="2889"/>
        <p:guide orient="horz" pos="347"/>
        <p:guide pos="5249"/>
        <p:guide pos="2888"/>
        <p:guide orient="horz"/>
        <p:guide orient="horz" pos="1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g jeongwoo" userId="b43acc048b6d3fcf" providerId="LiveId" clId="{CFF681FE-A9C9-4942-90EF-BDA785824D5E}"/>
    <pc:docChg chg="undo custSel modSld">
      <pc:chgData name="jang jeongwoo" userId="b43acc048b6d3fcf" providerId="LiveId" clId="{CFF681FE-A9C9-4942-90EF-BDA785824D5E}" dt="2022-10-19T12:28:34.750" v="472" actId="1076"/>
      <pc:docMkLst>
        <pc:docMk/>
      </pc:docMkLst>
      <pc:sldChg chg="addSp modSp mod">
        <pc:chgData name="jang jeongwoo" userId="b43acc048b6d3fcf" providerId="LiveId" clId="{CFF681FE-A9C9-4942-90EF-BDA785824D5E}" dt="2022-10-19T12:19:19.029" v="155" actId="1076"/>
        <pc:sldMkLst>
          <pc:docMk/>
          <pc:sldMk cId="0" sldId="256"/>
        </pc:sldMkLst>
        <pc:spChg chg="mod">
          <ac:chgData name="jang jeongwoo" userId="b43acc048b6d3fcf" providerId="LiveId" clId="{CFF681FE-A9C9-4942-90EF-BDA785824D5E}" dt="2022-10-19T12:19:04.376" v="153" actId="1076"/>
          <ac:spMkLst>
            <pc:docMk/>
            <pc:sldMk cId="0" sldId="256"/>
            <ac:spMk id="598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13:21.074" v="14" actId="1076"/>
          <ac:spMkLst>
            <pc:docMk/>
            <pc:sldMk cId="0" sldId="256"/>
            <ac:spMk id="599" creationId="{00000000-0000-0000-0000-000000000000}"/>
          </ac:spMkLst>
        </pc:spChg>
        <pc:grpChg chg="mod">
          <ac:chgData name="jang jeongwoo" userId="b43acc048b6d3fcf" providerId="LiveId" clId="{CFF681FE-A9C9-4942-90EF-BDA785824D5E}" dt="2022-10-19T12:19:19.029" v="155" actId="1076"/>
          <ac:grpSpMkLst>
            <pc:docMk/>
            <pc:sldMk cId="0" sldId="256"/>
            <ac:grpSpMk id="600" creationId="{00000000-0000-0000-0000-000000000000}"/>
          </ac:grpSpMkLst>
        </pc:grpChg>
        <pc:cxnChg chg="add mod">
          <ac:chgData name="jang jeongwoo" userId="b43acc048b6d3fcf" providerId="LiveId" clId="{CFF681FE-A9C9-4942-90EF-BDA785824D5E}" dt="2022-10-19T12:13:11.245" v="13" actId="1582"/>
          <ac:cxnSpMkLst>
            <pc:docMk/>
            <pc:sldMk cId="0" sldId="256"/>
            <ac:cxnSpMk id="3" creationId="{493D7CC2-0180-0BFB-5B00-299AC4F253F2}"/>
          </ac:cxnSpMkLst>
        </pc:cxnChg>
      </pc:sldChg>
      <pc:sldChg chg="addSp delSp modSp mod">
        <pc:chgData name="jang jeongwoo" userId="b43acc048b6d3fcf" providerId="LiveId" clId="{CFF681FE-A9C9-4942-90EF-BDA785824D5E}" dt="2022-10-19T12:17:49.062" v="140" actId="571"/>
        <pc:sldMkLst>
          <pc:docMk/>
          <pc:sldMk cId="0" sldId="258"/>
        </pc:sldMkLst>
        <pc:spChg chg="add mod">
          <ac:chgData name="jang jeongwoo" userId="b43acc048b6d3fcf" providerId="LiveId" clId="{CFF681FE-A9C9-4942-90EF-BDA785824D5E}" dt="2022-10-19T12:16:07.847" v="132" actId="207"/>
          <ac:spMkLst>
            <pc:docMk/>
            <pc:sldMk cId="0" sldId="258"/>
            <ac:spMk id="4" creationId="{CB39207E-9FD9-42C8-D866-8C137923C9F6}"/>
          </ac:spMkLst>
        </pc:spChg>
        <pc:spChg chg="add mod">
          <ac:chgData name="jang jeongwoo" userId="b43acc048b6d3fcf" providerId="LiveId" clId="{CFF681FE-A9C9-4942-90EF-BDA785824D5E}" dt="2022-10-19T12:16:16.089" v="133" actId="571"/>
          <ac:spMkLst>
            <pc:docMk/>
            <pc:sldMk cId="0" sldId="258"/>
            <ac:spMk id="5" creationId="{C71597E1-58C3-1879-230F-D2882532DA7C}"/>
          </ac:spMkLst>
        </pc:spChg>
        <pc:spChg chg="add mod">
          <ac:chgData name="jang jeongwoo" userId="b43acc048b6d3fcf" providerId="LiveId" clId="{CFF681FE-A9C9-4942-90EF-BDA785824D5E}" dt="2022-10-19T12:16:19.220" v="134" actId="571"/>
          <ac:spMkLst>
            <pc:docMk/>
            <pc:sldMk cId="0" sldId="258"/>
            <ac:spMk id="6" creationId="{06447C40-F66D-293F-9E90-B0D47BBC5BA0}"/>
          </ac:spMkLst>
        </pc:spChg>
        <pc:spChg chg="add mod">
          <ac:chgData name="jang jeongwoo" userId="b43acc048b6d3fcf" providerId="LiveId" clId="{CFF681FE-A9C9-4942-90EF-BDA785824D5E}" dt="2022-10-19T12:17:04.791" v="135" actId="571"/>
          <ac:spMkLst>
            <pc:docMk/>
            <pc:sldMk cId="0" sldId="258"/>
            <ac:spMk id="7" creationId="{A34FC51E-3C1D-18AA-40F4-6D5FB235BFFD}"/>
          </ac:spMkLst>
        </pc:spChg>
        <pc:spChg chg="add mod">
          <ac:chgData name="jang jeongwoo" userId="b43acc048b6d3fcf" providerId="LiveId" clId="{CFF681FE-A9C9-4942-90EF-BDA785824D5E}" dt="2022-10-19T12:17:20.512" v="136" actId="571"/>
          <ac:spMkLst>
            <pc:docMk/>
            <pc:sldMk cId="0" sldId="258"/>
            <ac:spMk id="8" creationId="{9E12C3D4-6953-CE34-3986-D167B47800B9}"/>
          </ac:spMkLst>
        </pc:spChg>
        <pc:spChg chg="add mod">
          <ac:chgData name="jang jeongwoo" userId="b43acc048b6d3fcf" providerId="LiveId" clId="{CFF681FE-A9C9-4942-90EF-BDA785824D5E}" dt="2022-10-19T12:17:25.712" v="137" actId="571"/>
          <ac:spMkLst>
            <pc:docMk/>
            <pc:sldMk cId="0" sldId="258"/>
            <ac:spMk id="9" creationId="{B34ED93C-C3B3-3546-CF71-6AC61321367F}"/>
          </ac:spMkLst>
        </pc:spChg>
        <pc:spChg chg="add mod">
          <ac:chgData name="jang jeongwoo" userId="b43acc048b6d3fcf" providerId="LiveId" clId="{CFF681FE-A9C9-4942-90EF-BDA785824D5E}" dt="2022-10-19T12:17:35.454" v="138" actId="571"/>
          <ac:spMkLst>
            <pc:docMk/>
            <pc:sldMk cId="0" sldId="258"/>
            <ac:spMk id="10" creationId="{5F5C8DE4-A23C-D031-3895-256038334042}"/>
          </ac:spMkLst>
        </pc:spChg>
        <pc:spChg chg="add mod">
          <ac:chgData name="jang jeongwoo" userId="b43acc048b6d3fcf" providerId="LiveId" clId="{CFF681FE-A9C9-4942-90EF-BDA785824D5E}" dt="2022-10-19T12:17:45.254" v="139" actId="571"/>
          <ac:spMkLst>
            <pc:docMk/>
            <pc:sldMk cId="0" sldId="258"/>
            <ac:spMk id="11" creationId="{DA375120-982D-610C-8A2A-8C37BFBABC84}"/>
          </ac:spMkLst>
        </pc:spChg>
        <pc:spChg chg="add mod">
          <ac:chgData name="jang jeongwoo" userId="b43acc048b6d3fcf" providerId="LiveId" clId="{CFF681FE-A9C9-4942-90EF-BDA785824D5E}" dt="2022-10-19T12:17:49.062" v="140" actId="571"/>
          <ac:spMkLst>
            <pc:docMk/>
            <pc:sldMk cId="0" sldId="258"/>
            <ac:spMk id="12" creationId="{FA769FCB-258E-3190-5EEB-B33836EE0BAE}"/>
          </ac:spMkLst>
        </pc:spChg>
        <pc:spChg chg="mod">
          <ac:chgData name="jang jeongwoo" userId="b43acc048b6d3fcf" providerId="LiveId" clId="{CFF681FE-A9C9-4942-90EF-BDA785824D5E}" dt="2022-10-19T12:14:42.581" v="32" actId="20577"/>
          <ac:spMkLst>
            <pc:docMk/>
            <pc:sldMk cId="0" sldId="258"/>
            <ac:spMk id="685" creationId="{00000000-0000-0000-0000-000000000000}"/>
          </ac:spMkLst>
        </pc:spChg>
        <pc:cxnChg chg="add del mod">
          <ac:chgData name="jang jeongwoo" userId="b43acc048b6d3fcf" providerId="LiveId" clId="{CFF681FE-A9C9-4942-90EF-BDA785824D5E}" dt="2022-10-19T12:14:41.580" v="30" actId="11529"/>
          <ac:cxnSpMkLst>
            <pc:docMk/>
            <pc:sldMk cId="0" sldId="258"/>
            <ac:cxnSpMk id="3" creationId="{FF9D907F-E756-E823-1DE0-4B357B4FD48A}"/>
          </ac:cxnSpMkLst>
        </pc:cxnChg>
      </pc:sldChg>
      <pc:sldChg chg="addSp delSp modSp mod">
        <pc:chgData name="jang jeongwoo" userId="b43acc048b6d3fcf" providerId="LiveId" clId="{CFF681FE-A9C9-4942-90EF-BDA785824D5E}" dt="2022-10-19T12:23:08.154" v="391" actId="478"/>
        <pc:sldMkLst>
          <pc:docMk/>
          <pc:sldMk cId="0" sldId="259"/>
        </pc:sldMkLst>
        <pc:spChg chg="add del mod ord">
          <ac:chgData name="jang jeongwoo" userId="b43acc048b6d3fcf" providerId="LiveId" clId="{CFF681FE-A9C9-4942-90EF-BDA785824D5E}" dt="2022-10-19T12:23:08.154" v="391" actId="478"/>
          <ac:spMkLst>
            <pc:docMk/>
            <pc:sldMk cId="0" sldId="259"/>
            <ac:spMk id="2" creationId="{2AAF6CB2-33D7-5521-7020-DDB3EA6BB493}"/>
          </ac:spMkLst>
        </pc:spChg>
        <pc:spChg chg="mod">
          <ac:chgData name="jang jeongwoo" userId="b43acc048b6d3fcf" providerId="LiveId" clId="{CFF681FE-A9C9-4942-90EF-BDA785824D5E}" dt="2022-10-19T12:22:05.563" v="305" actId="122"/>
          <ac:spMkLst>
            <pc:docMk/>
            <pc:sldMk cId="0" sldId="259"/>
            <ac:spMk id="697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2:05.563" v="305" actId="122"/>
          <ac:spMkLst>
            <pc:docMk/>
            <pc:sldMk cId="0" sldId="259"/>
            <ac:spMk id="698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2:23.247" v="330" actId="1036"/>
          <ac:spMkLst>
            <pc:docMk/>
            <pc:sldMk cId="0" sldId="259"/>
            <ac:spMk id="699" creationId="{00000000-0000-0000-0000-000000000000}"/>
          </ac:spMkLst>
        </pc:spChg>
        <pc:spChg chg="add del">
          <ac:chgData name="jang jeongwoo" userId="b43acc048b6d3fcf" providerId="LiveId" clId="{CFF681FE-A9C9-4942-90EF-BDA785824D5E}" dt="2022-10-19T12:22:13.827" v="310" actId="478"/>
          <ac:spMkLst>
            <pc:docMk/>
            <pc:sldMk cId="0" sldId="259"/>
            <ac:spMk id="701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2:05.563" v="305" actId="122"/>
          <ac:spMkLst>
            <pc:docMk/>
            <pc:sldMk cId="0" sldId="259"/>
            <ac:spMk id="703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2:05.563" v="305" actId="122"/>
          <ac:spMkLst>
            <pc:docMk/>
            <pc:sldMk cId="0" sldId="259"/>
            <ac:spMk id="704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2:05.563" v="305" actId="122"/>
          <ac:spMkLst>
            <pc:docMk/>
            <pc:sldMk cId="0" sldId="259"/>
            <ac:spMk id="705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2:05.563" v="305" actId="122"/>
          <ac:spMkLst>
            <pc:docMk/>
            <pc:sldMk cId="0" sldId="259"/>
            <ac:spMk id="706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2:23.247" v="330" actId="1036"/>
          <ac:spMkLst>
            <pc:docMk/>
            <pc:sldMk cId="0" sldId="259"/>
            <ac:spMk id="707" creationId="{00000000-0000-0000-0000-000000000000}"/>
          </ac:spMkLst>
        </pc:spChg>
        <pc:grpChg chg="mod">
          <ac:chgData name="jang jeongwoo" userId="b43acc048b6d3fcf" providerId="LiveId" clId="{CFF681FE-A9C9-4942-90EF-BDA785824D5E}" dt="2022-10-19T12:22:23.247" v="330" actId="1036"/>
          <ac:grpSpMkLst>
            <pc:docMk/>
            <pc:sldMk cId="0" sldId="259"/>
            <ac:grpSpMk id="696" creationId="{00000000-0000-0000-0000-000000000000}"/>
          </ac:grpSpMkLst>
        </pc:grpChg>
        <pc:grpChg chg="mod">
          <ac:chgData name="jang jeongwoo" userId="b43acc048b6d3fcf" providerId="LiveId" clId="{CFF681FE-A9C9-4942-90EF-BDA785824D5E}" dt="2022-10-19T12:22:23.247" v="330" actId="1036"/>
          <ac:grpSpMkLst>
            <pc:docMk/>
            <pc:sldMk cId="0" sldId="259"/>
            <ac:grpSpMk id="702" creationId="{00000000-0000-0000-0000-000000000000}"/>
          </ac:grpSpMkLst>
        </pc:grpChg>
        <pc:picChg chg="mod">
          <ac:chgData name="jang jeongwoo" userId="b43acc048b6d3fcf" providerId="LiveId" clId="{CFF681FE-A9C9-4942-90EF-BDA785824D5E}" dt="2022-10-19T12:20:53.293" v="229" actId="1076"/>
          <ac:picMkLst>
            <pc:docMk/>
            <pc:sldMk cId="0" sldId="259"/>
            <ac:picMk id="700" creationId="{00000000-0000-0000-0000-000000000000}"/>
          </ac:picMkLst>
        </pc:picChg>
      </pc:sldChg>
      <pc:sldChg chg="addSp modSp mod">
        <pc:chgData name="jang jeongwoo" userId="b43acc048b6d3fcf" providerId="LiveId" clId="{CFF681FE-A9C9-4942-90EF-BDA785824D5E}" dt="2022-10-19T12:28:34.750" v="472" actId="1076"/>
        <pc:sldMkLst>
          <pc:docMk/>
          <pc:sldMk cId="0" sldId="260"/>
        </pc:sldMkLst>
        <pc:spChg chg="mod">
          <ac:chgData name="jang jeongwoo" userId="b43acc048b6d3fcf" providerId="LiveId" clId="{CFF681FE-A9C9-4942-90EF-BDA785824D5E}" dt="2022-10-19T12:26:40.331" v="421" actId="1076"/>
          <ac:spMkLst>
            <pc:docMk/>
            <pc:sldMk cId="0" sldId="260"/>
            <ac:spMk id="712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7:57.671" v="450" actId="1076"/>
          <ac:spMkLst>
            <pc:docMk/>
            <pc:sldMk cId="0" sldId="260"/>
            <ac:spMk id="926" creationId="{00000000-0000-0000-0000-000000000000}"/>
          </ac:spMkLst>
        </pc:spChg>
        <pc:picChg chg="mod">
          <ac:chgData name="jang jeongwoo" userId="b43acc048b6d3fcf" providerId="LiveId" clId="{CFF681FE-A9C9-4942-90EF-BDA785824D5E}" dt="2022-10-19T12:28:34.750" v="472" actId="1076"/>
          <ac:picMkLst>
            <pc:docMk/>
            <pc:sldMk cId="0" sldId="260"/>
            <ac:picMk id="3" creationId="{91121F15-71DB-49A3-B5EE-4CA2AAED8EDE}"/>
          </ac:picMkLst>
        </pc:picChg>
        <pc:picChg chg="mod">
          <ac:chgData name="jang jeongwoo" userId="b43acc048b6d3fcf" providerId="LiveId" clId="{CFF681FE-A9C9-4942-90EF-BDA785824D5E}" dt="2022-10-19T12:28:18.139" v="465" actId="1076"/>
          <ac:picMkLst>
            <pc:docMk/>
            <pc:sldMk cId="0" sldId="260"/>
            <ac:picMk id="1026" creationId="{4D48DF9F-21BD-AFB8-FC3A-3E7C38A16B8E}"/>
          </ac:picMkLst>
        </pc:picChg>
        <pc:picChg chg="mod">
          <ac:chgData name="jang jeongwoo" userId="b43acc048b6d3fcf" providerId="LiveId" clId="{CFF681FE-A9C9-4942-90EF-BDA785824D5E}" dt="2022-10-19T12:28:03.329" v="462" actId="1076"/>
          <ac:picMkLst>
            <pc:docMk/>
            <pc:sldMk cId="0" sldId="260"/>
            <ac:picMk id="1028" creationId="{BEBBCC15-FA04-EA74-6E5C-FE0BB126F990}"/>
          </ac:picMkLst>
        </pc:picChg>
        <pc:cxnChg chg="add mod">
          <ac:chgData name="jang jeongwoo" userId="b43acc048b6d3fcf" providerId="LiveId" clId="{CFF681FE-A9C9-4942-90EF-BDA785824D5E}" dt="2022-10-19T12:28:25.430" v="468" actId="1076"/>
          <ac:cxnSpMkLst>
            <pc:docMk/>
            <pc:sldMk cId="0" sldId="260"/>
            <ac:cxnSpMk id="4" creationId="{D682480B-57D3-AD73-0D10-171C137B7D8D}"/>
          </ac:cxnSpMkLst>
        </pc:cxnChg>
      </pc:sldChg>
      <pc:sldChg chg="modSp mod">
        <pc:chgData name="jang jeongwoo" userId="b43acc048b6d3fcf" providerId="LiveId" clId="{CFF681FE-A9C9-4942-90EF-BDA785824D5E}" dt="2022-10-19T12:25:59.379" v="416" actId="1076"/>
        <pc:sldMkLst>
          <pc:docMk/>
          <pc:sldMk cId="374167140" sldId="327"/>
        </pc:sldMkLst>
        <pc:spChg chg="mod">
          <ac:chgData name="jang jeongwoo" userId="b43acc048b6d3fcf" providerId="LiveId" clId="{CFF681FE-A9C9-4942-90EF-BDA785824D5E}" dt="2022-10-19T12:25:08.430" v="400" actId="1076"/>
          <ac:spMkLst>
            <pc:docMk/>
            <pc:sldMk cId="374167140" sldId="327"/>
            <ac:spMk id="1511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5:08.430" v="400" actId="1076"/>
          <ac:spMkLst>
            <pc:docMk/>
            <pc:sldMk cId="374167140" sldId="327"/>
            <ac:spMk id="1530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5:59.379" v="416" actId="1076"/>
          <ac:spMkLst>
            <pc:docMk/>
            <pc:sldMk cId="374167140" sldId="327"/>
            <ac:spMk id="1531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5:08.430" v="400" actId="1076"/>
          <ac:spMkLst>
            <pc:docMk/>
            <pc:sldMk cId="374167140" sldId="327"/>
            <ac:spMk id="1532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5:08.430" v="400" actId="1076"/>
          <ac:spMkLst>
            <pc:docMk/>
            <pc:sldMk cId="374167140" sldId="327"/>
            <ac:spMk id="1533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5:08.430" v="400" actId="1076"/>
          <ac:spMkLst>
            <pc:docMk/>
            <pc:sldMk cId="374167140" sldId="327"/>
            <ac:spMk id="1534" creationId="{00000000-0000-0000-0000-000000000000}"/>
          </ac:spMkLst>
        </pc:spChg>
        <pc:spChg chg="mod">
          <ac:chgData name="jang jeongwoo" userId="b43acc048b6d3fcf" providerId="LiveId" clId="{CFF681FE-A9C9-4942-90EF-BDA785824D5E}" dt="2022-10-19T12:25:08.430" v="400" actId="1076"/>
          <ac:spMkLst>
            <pc:docMk/>
            <pc:sldMk cId="374167140" sldId="327"/>
            <ac:spMk id="1548" creationId="{00000000-0000-0000-0000-000000000000}"/>
          </ac:spMkLst>
        </pc:spChg>
        <pc:grpChg chg="mod">
          <ac:chgData name="jang jeongwoo" userId="b43acc048b6d3fcf" providerId="LiveId" clId="{CFF681FE-A9C9-4942-90EF-BDA785824D5E}" dt="2022-10-19T12:25:08.430" v="400" actId="1076"/>
          <ac:grpSpMkLst>
            <pc:docMk/>
            <pc:sldMk cId="374167140" sldId="327"/>
            <ac:grpSpMk id="1506" creationId="{00000000-0000-0000-0000-000000000000}"/>
          </ac:grpSpMkLst>
        </pc:grpChg>
        <pc:grpChg chg="mod">
          <ac:chgData name="jang jeongwoo" userId="b43acc048b6d3fcf" providerId="LiveId" clId="{CFF681FE-A9C9-4942-90EF-BDA785824D5E}" dt="2022-10-19T12:25:08.430" v="400" actId="1076"/>
          <ac:grpSpMkLst>
            <pc:docMk/>
            <pc:sldMk cId="374167140" sldId="327"/>
            <ac:grpSpMk id="1512" creationId="{00000000-0000-0000-0000-000000000000}"/>
          </ac:grpSpMkLst>
        </pc:grpChg>
        <pc:grpChg chg="mod">
          <ac:chgData name="jang jeongwoo" userId="b43acc048b6d3fcf" providerId="LiveId" clId="{CFF681FE-A9C9-4942-90EF-BDA785824D5E}" dt="2022-10-19T12:25:08.430" v="400" actId="1076"/>
          <ac:grpSpMkLst>
            <pc:docMk/>
            <pc:sldMk cId="374167140" sldId="327"/>
            <ac:grpSpMk id="1517" creationId="{00000000-0000-0000-0000-000000000000}"/>
          </ac:grpSpMkLst>
        </pc:grpChg>
        <pc:grpChg chg="mod">
          <ac:chgData name="jang jeongwoo" userId="b43acc048b6d3fcf" providerId="LiveId" clId="{CFF681FE-A9C9-4942-90EF-BDA785824D5E}" dt="2022-10-19T12:25:08.430" v="400" actId="1076"/>
          <ac:grpSpMkLst>
            <pc:docMk/>
            <pc:sldMk cId="374167140" sldId="327"/>
            <ac:grpSpMk id="1535" creationId="{00000000-0000-0000-0000-000000000000}"/>
          </ac:grpSpMkLst>
        </pc:grpChg>
      </pc:sldChg>
    </pc:docChg>
  </pc:docChgLst>
  <pc:docChgLst>
    <pc:chgData name="jang jeongwoo" userId="b43acc048b6d3fcf" providerId="LiveId" clId="{466E615D-46C8-4202-8481-73983986C3C8}"/>
    <pc:docChg chg="undo custSel addSld delSld modSld">
      <pc:chgData name="jang jeongwoo" userId="b43acc048b6d3fcf" providerId="LiveId" clId="{466E615D-46C8-4202-8481-73983986C3C8}" dt="2022-10-20T10:57:13.151" v="812"/>
      <pc:docMkLst>
        <pc:docMk/>
      </pc:docMkLst>
      <pc:sldChg chg="addSp delSp modSp mod">
        <pc:chgData name="jang jeongwoo" userId="b43acc048b6d3fcf" providerId="LiveId" clId="{466E615D-46C8-4202-8481-73983986C3C8}" dt="2022-10-20T04:23:16.888" v="96" actId="1076"/>
        <pc:sldMkLst>
          <pc:docMk/>
          <pc:sldMk cId="0" sldId="260"/>
        </pc:sldMkLst>
        <pc:spChg chg="mod">
          <ac:chgData name="jang jeongwoo" userId="b43acc048b6d3fcf" providerId="LiveId" clId="{466E615D-46C8-4202-8481-73983986C3C8}" dt="2022-10-20T04:22:36.664" v="82" actId="1076"/>
          <ac:spMkLst>
            <pc:docMk/>
            <pc:sldMk cId="0" sldId="260"/>
            <ac:spMk id="712" creationId="{00000000-0000-0000-0000-000000000000}"/>
          </ac:spMkLst>
        </pc:spChg>
        <pc:spChg chg="mod">
          <ac:chgData name="jang jeongwoo" userId="b43acc048b6d3fcf" providerId="LiveId" clId="{466E615D-46C8-4202-8481-73983986C3C8}" dt="2022-10-20T04:22:36.477" v="81" actId="1076"/>
          <ac:spMkLst>
            <pc:docMk/>
            <pc:sldMk cId="0" sldId="260"/>
            <ac:spMk id="926" creationId="{00000000-0000-0000-0000-000000000000}"/>
          </ac:spMkLst>
        </pc:spChg>
        <pc:picChg chg="mod">
          <ac:chgData name="jang jeongwoo" userId="b43acc048b6d3fcf" providerId="LiveId" clId="{466E615D-46C8-4202-8481-73983986C3C8}" dt="2022-10-20T04:23:15.128" v="95" actId="1076"/>
          <ac:picMkLst>
            <pc:docMk/>
            <pc:sldMk cId="0" sldId="260"/>
            <ac:picMk id="3" creationId="{91121F15-71DB-49A3-B5EE-4CA2AAED8EDE}"/>
          </ac:picMkLst>
        </pc:picChg>
        <pc:picChg chg="mod">
          <ac:chgData name="jang jeongwoo" userId="b43acc048b6d3fcf" providerId="LiveId" clId="{466E615D-46C8-4202-8481-73983986C3C8}" dt="2022-10-20T04:23:16.888" v="96" actId="1076"/>
          <ac:picMkLst>
            <pc:docMk/>
            <pc:sldMk cId="0" sldId="260"/>
            <ac:picMk id="1026" creationId="{4D48DF9F-21BD-AFB8-FC3A-3E7C38A16B8E}"/>
          </ac:picMkLst>
        </pc:picChg>
        <pc:picChg chg="mod">
          <ac:chgData name="jang jeongwoo" userId="b43acc048b6d3fcf" providerId="LiveId" clId="{466E615D-46C8-4202-8481-73983986C3C8}" dt="2022-10-20T04:22:51.365" v="87" actId="11530"/>
          <ac:picMkLst>
            <pc:docMk/>
            <pc:sldMk cId="0" sldId="260"/>
            <ac:picMk id="1028" creationId="{BEBBCC15-FA04-EA74-6E5C-FE0BB126F990}"/>
          </ac:picMkLst>
        </pc:picChg>
        <pc:cxnChg chg="add del mod">
          <ac:chgData name="jang jeongwoo" userId="b43acc048b6d3fcf" providerId="LiveId" clId="{466E615D-46C8-4202-8481-73983986C3C8}" dt="2022-10-20T04:22:56.573" v="88" actId="478"/>
          <ac:cxnSpMkLst>
            <pc:docMk/>
            <pc:sldMk cId="0" sldId="260"/>
            <ac:cxnSpMk id="4" creationId="{D682480B-57D3-AD73-0D10-171C137B7D8D}"/>
          </ac:cxnSpMkLst>
        </pc:cxnChg>
        <pc:cxnChg chg="add del mod">
          <ac:chgData name="jang jeongwoo" userId="b43acc048b6d3fcf" providerId="LiveId" clId="{466E615D-46C8-4202-8481-73983986C3C8}" dt="2022-10-20T04:22:59.760" v="90" actId="478"/>
          <ac:cxnSpMkLst>
            <pc:docMk/>
            <pc:sldMk cId="0" sldId="260"/>
            <ac:cxnSpMk id="5" creationId="{EE1DFB9A-9F7D-15EE-DE85-1708B8358E64}"/>
          </ac:cxnSpMkLst>
        </pc:cxnChg>
        <pc:cxnChg chg="add del mod">
          <ac:chgData name="jang jeongwoo" userId="b43acc048b6d3fcf" providerId="LiveId" clId="{466E615D-46C8-4202-8481-73983986C3C8}" dt="2022-10-20T04:22:58.515" v="89" actId="478"/>
          <ac:cxnSpMkLst>
            <pc:docMk/>
            <pc:sldMk cId="0" sldId="260"/>
            <ac:cxnSpMk id="6" creationId="{CFBF7888-774B-282E-2ADA-EFA8193D4D27}"/>
          </ac:cxnSpMkLst>
        </pc:cxnChg>
      </pc:sldChg>
      <pc:sldChg chg="modSp mod">
        <pc:chgData name="jang jeongwoo" userId="b43acc048b6d3fcf" providerId="LiveId" clId="{466E615D-46C8-4202-8481-73983986C3C8}" dt="2022-10-20T10:11:11.228" v="781" actId="1076"/>
        <pc:sldMkLst>
          <pc:docMk/>
          <pc:sldMk cId="0" sldId="261"/>
        </pc:sldMkLst>
        <pc:spChg chg="mod">
          <ac:chgData name="jang jeongwoo" userId="b43acc048b6d3fcf" providerId="LiveId" clId="{466E615D-46C8-4202-8481-73983986C3C8}" dt="2022-10-20T10:11:11.228" v="781" actId="1076"/>
          <ac:spMkLst>
            <pc:docMk/>
            <pc:sldMk cId="0" sldId="261"/>
            <ac:spMk id="937" creationId="{00000000-0000-0000-0000-000000000000}"/>
          </ac:spMkLst>
        </pc:spChg>
      </pc:sldChg>
      <pc:sldChg chg="addSp delSp modSp mod">
        <pc:chgData name="jang jeongwoo" userId="b43acc048b6d3fcf" providerId="LiveId" clId="{466E615D-46C8-4202-8481-73983986C3C8}" dt="2022-10-20T09:31:22.716" v="499" actId="1076"/>
        <pc:sldMkLst>
          <pc:docMk/>
          <pc:sldMk cId="0" sldId="262"/>
        </pc:sldMkLst>
        <pc:spChg chg="add del mod">
          <ac:chgData name="jang jeongwoo" userId="b43acc048b6d3fcf" providerId="LiveId" clId="{466E615D-46C8-4202-8481-73983986C3C8}" dt="2022-10-20T04:29:33.806" v="99" actId="478"/>
          <ac:spMkLst>
            <pc:docMk/>
            <pc:sldMk cId="0" sldId="262"/>
            <ac:spMk id="3" creationId="{79735C49-8171-A816-5C84-CA7BE3DB8FA5}"/>
          </ac:spMkLst>
        </pc:spChg>
        <pc:spChg chg="del">
          <ac:chgData name="jang jeongwoo" userId="b43acc048b6d3fcf" providerId="LiveId" clId="{466E615D-46C8-4202-8481-73983986C3C8}" dt="2022-10-20T04:29:29.383" v="97" actId="478"/>
          <ac:spMkLst>
            <pc:docMk/>
            <pc:sldMk cId="0" sldId="262"/>
            <ac:spMk id="1009" creationId="{00000000-0000-0000-0000-000000000000}"/>
          </ac:spMkLst>
        </pc:spChg>
        <pc:spChg chg="mod">
          <ac:chgData name="jang jeongwoo" userId="b43acc048b6d3fcf" providerId="LiveId" clId="{466E615D-46C8-4202-8481-73983986C3C8}" dt="2022-10-20T09:31:22.716" v="499" actId="1076"/>
          <ac:spMkLst>
            <pc:docMk/>
            <pc:sldMk cId="0" sldId="262"/>
            <ac:spMk id="1012" creationId="{00000000-0000-0000-0000-000000000000}"/>
          </ac:spMkLst>
        </pc:spChg>
        <pc:picChg chg="add mod">
          <ac:chgData name="jang jeongwoo" userId="b43acc048b6d3fcf" providerId="LiveId" clId="{466E615D-46C8-4202-8481-73983986C3C8}" dt="2022-10-20T06:25:04.275" v="478"/>
          <ac:picMkLst>
            <pc:docMk/>
            <pc:sldMk cId="0" sldId="262"/>
            <ac:picMk id="4" creationId="{BD92CBDA-4D6E-3283-1C23-9AB9652E2EF7}"/>
          </ac:picMkLst>
        </pc:picChg>
        <pc:picChg chg="add del mod">
          <ac:chgData name="jang jeongwoo" userId="b43acc048b6d3fcf" providerId="LiveId" clId="{466E615D-46C8-4202-8481-73983986C3C8}" dt="2022-10-20T09:30:42.664" v="490" actId="478"/>
          <ac:picMkLst>
            <pc:docMk/>
            <pc:sldMk cId="0" sldId="262"/>
            <ac:picMk id="5" creationId="{24BF35FE-FC34-BBE0-D045-FA0CD7879891}"/>
          </ac:picMkLst>
        </pc:picChg>
        <pc:picChg chg="del">
          <ac:chgData name="jang jeongwoo" userId="b43acc048b6d3fcf" providerId="LiveId" clId="{466E615D-46C8-4202-8481-73983986C3C8}" dt="2022-10-20T06:25:04.046" v="477" actId="478"/>
          <ac:picMkLst>
            <pc:docMk/>
            <pc:sldMk cId="0" sldId="262"/>
            <ac:picMk id="13" creationId="{3030C9B4-72F3-3B81-6343-2A133E8F52AF}"/>
          </ac:picMkLst>
        </pc:picChg>
      </pc:sldChg>
      <pc:sldChg chg="addSp delSp modSp mod">
        <pc:chgData name="jang jeongwoo" userId="b43acc048b6d3fcf" providerId="LiveId" clId="{466E615D-46C8-4202-8481-73983986C3C8}" dt="2022-10-20T09:35:36.825" v="591" actId="1076"/>
        <pc:sldMkLst>
          <pc:docMk/>
          <pc:sldMk cId="0" sldId="264"/>
        </pc:sldMkLst>
        <pc:spChg chg="del">
          <ac:chgData name="jang jeongwoo" userId="b43acc048b6d3fcf" providerId="LiveId" clId="{466E615D-46C8-4202-8481-73983986C3C8}" dt="2022-10-20T05:01:09.112" v="175" actId="478"/>
          <ac:spMkLst>
            <pc:docMk/>
            <pc:sldMk cId="0" sldId="264"/>
            <ac:spMk id="3" creationId="{8EB40C4D-D341-231C-7F38-4F49284FA8E4}"/>
          </ac:spMkLst>
        </pc:spChg>
        <pc:spChg chg="del mod">
          <ac:chgData name="jang jeongwoo" userId="b43acc048b6d3fcf" providerId="LiveId" clId="{466E615D-46C8-4202-8481-73983986C3C8}" dt="2022-10-20T04:58:52.362" v="144" actId="478"/>
          <ac:spMkLst>
            <pc:docMk/>
            <pc:sldMk cId="0" sldId="264"/>
            <ac:spMk id="4" creationId="{94D30379-D806-C080-2E57-8AC49521F294}"/>
          </ac:spMkLst>
        </pc:spChg>
        <pc:spChg chg="del mod">
          <ac:chgData name="jang jeongwoo" userId="b43acc048b6d3fcf" providerId="LiveId" clId="{466E615D-46C8-4202-8481-73983986C3C8}" dt="2022-10-20T05:01:54.604" v="192" actId="478"/>
          <ac:spMkLst>
            <pc:docMk/>
            <pc:sldMk cId="0" sldId="264"/>
            <ac:spMk id="7" creationId="{926C8CB3-C29D-4D48-F467-3C85219EF5AF}"/>
          </ac:spMkLst>
        </pc:spChg>
        <pc:spChg chg="add del mod">
          <ac:chgData name="jang jeongwoo" userId="b43acc048b6d3fcf" providerId="LiveId" clId="{466E615D-46C8-4202-8481-73983986C3C8}" dt="2022-10-20T09:33:19.025" v="509" actId="478"/>
          <ac:spMkLst>
            <pc:docMk/>
            <pc:sldMk cId="0" sldId="264"/>
            <ac:spMk id="11" creationId="{00834C9D-CD88-46D1-7122-DBDF7E544DFC}"/>
          </ac:spMkLst>
        </pc:spChg>
        <pc:spChg chg="add del mod">
          <ac:chgData name="jang jeongwoo" userId="b43acc048b6d3fcf" providerId="LiveId" clId="{466E615D-46C8-4202-8481-73983986C3C8}" dt="2022-10-20T09:33:40.013" v="520" actId="478"/>
          <ac:spMkLst>
            <pc:docMk/>
            <pc:sldMk cId="0" sldId="264"/>
            <ac:spMk id="16" creationId="{11996926-4568-563D-6667-B0A06D88B086}"/>
          </ac:spMkLst>
        </pc:spChg>
        <pc:spChg chg="add mod">
          <ac:chgData name="jang jeongwoo" userId="b43acc048b6d3fcf" providerId="LiveId" clId="{466E615D-46C8-4202-8481-73983986C3C8}" dt="2022-10-20T09:34:11.086" v="528" actId="14100"/>
          <ac:spMkLst>
            <pc:docMk/>
            <pc:sldMk cId="0" sldId="264"/>
            <ac:spMk id="18" creationId="{C3F3BEDB-DEB2-D294-E78B-81D8CC03C785}"/>
          </ac:spMkLst>
        </pc:spChg>
        <pc:spChg chg="add mod">
          <ac:chgData name="jang jeongwoo" userId="b43acc048b6d3fcf" providerId="LiveId" clId="{466E615D-46C8-4202-8481-73983986C3C8}" dt="2022-10-20T09:34:22.826" v="531" actId="14100"/>
          <ac:spMkLst>
            <pc:docMk/>
            <pc:sldMk cId="0" sldId="264"/>
            <ac:spMk id="20" creationId="{0EAA4869-FB8E-CC10-5ABD-17D3B1FDFFBB}"/>
          </ac:spMkLst>
        </pc:spChg>
        <pc:spChg chg="add mod">
          <ac:chgData name="jang jeongwoo" userId="b43acc048b6d3fcf" providerId="LiveId" clId="{466E615D-46C8-4202-8481-73983986C3C8}" dt="2022-10-20T09:35:36.825" v="591" actId="1076"/>
          <ac:spMkLst>
            <pc:docMk/>
            <pc:sldMk cId="0" sldId="264"/>
            <ac:spMk id="21" creationId="{829FCFE2-034C-93C3-8468-A8F429E69A98}"/>
          </ac:spMkLst>
        </pc:spChg>
        <pc:grpChg chg="del">
          <ac:chgData name="jang jeongwoo" userId="b43acc048b6d3fcf" providerId="LiveId" clId="{466E615D-46C8-4202-8481-73983986C3C8}" dt="2022-10-20T05:01:47.286" v="189" actId="478"/>
          <ac:grpSpMkLst>
            <pc:docMk/>
            <pc:sldMk cId="0" sldId="264"/>
            <ac:grpSpMk id="1095" creationId="{00000000-0000-0000-0000-000000000000}"/>
          </ac:grpSpMkLst>
        </pc:grpChg>
        <pc:picChg chg="del">
          <ac:chgData name="jang jeongwoo" userId="b43acc048b6d3fcf" providerId="LiveId" clId="{466E615D-46C8-4202-8481-73983986C3C8}" dt="2022-10-20T04:58:12.351" v="121" actId="478"/>
          <ac:picMkLst>
            <pc:docMk/>
            <pc:sldMk cId="0" sldId="264"/>
            <ac:picMk id="2" creationId="{2DCD23C2-FABA-10D2-E2EC-26A1AC46E6A6}"/>
          </ac:picMkLst>
        </pc:picChg>
        <pc:picChg chg="del">
          <ac:chgData name="jang jeongwoo" userId="b43acc048b6d3fcf" providerId="LiveId" clId="{466E615D-46C8-4202-8481-73983986C3C8}" dt="2022-10-20T04:58:12.778" v="122" actId="478"/>
          <ac:picMkLst>
            <pc:docMk/>
            <pc:sldMk cId="0" sldId="264"/>
            <ac:picMk id="6" creationId="{BD452559-E01D-4663-6EBB-1C0FA58977BC}"/>
          </ac:picMkLst>
        </pc:picChg>
        <pc:picChg chg="add del mod">
          <ac:chgData name="jang jeongwoo" userId="b43acc048b6d3fcf" providerId="LiveId" clId="{466E615D-46C8-4202-8481-73983986C3C8}" dt="2022-10-20T04:58:02.402" v="117" actId="22"/>
          <ac:picMkLst>
            <pc:docMk/>
            <pc:sldMk cId="0" sldId="264"/>
            <ac:picMk id="8" creationId="{77839B49-F75E-8625-14B2-D93F16DE2628}"/>
          </ac:picMkLst>
        </pc:picChg>
        <pc:picChg chg="add del mod">
          <ac:chgData name="jang jeongwoo" userId="b43acc048b6d3fcf" providerId="LiveId" clId="{466E615D-46C8-4202-8481-73983986C3C8}" dt="2022-10-20T09:33:14.347" v="505" actId="478"/>
          <ac:picMkLst>
            <pc:docMk/>
            <pc:sldMk cId="0" sldId="264"/>
            <ac:picMk id="10" creationId="{DF4D49DA-BBF3-0688-1766-2F69BB2A298B}"/>
          </ac:picMkLst>
        </pc:picChg>
        <pc:picChg chg="add del mod modCrop">
          <ac:chgData name="jang jeongwoo" userId="b43acc048b6d3fcf" providerId="LiveId" clId="{466E615D-46C8-4202-8481-73983986C3C8}" dt="2022-10-20T05:00:22.601" v="165" actId="478"/>
          <ac:picMkLst>
            <pc:docMk/>
            <pc:sldMk cId="0" sldId="264"/>
            <ac:picMk id="13" creationId="{E648E043-211F-DD9E-3950-2371AC36E42F}"/>
          </ac:picMkLst>
        </pc:picChg>
        <pc:picChg chg="add del mod">
          <ac:chgData name="jang jeongwoo" userId="b43acc048b6d3fcf" providerId="LiveId" clId="{466E615D-46C8-4202-8481-73983986C3C8}" dt="2022-10-20T09:33:23.593" v="511" actId="21"/>
          <ac:picMkLst>
            <pc:docMk/>
            <pc:sldMk cId="0" sldId="264"/>
            <ac:picMk id="15" creationId="{0CEA96DC-1466-61FB-ACE0-B28079598192}"/>
          </ac:picMkLst>
        </pc:picChg>
        <pc:picChg chg="add mod">
          <ac:chgData name="jang jeongwoo" userId="b43acc048b6d3fcf" providerId="LiveId" clId="{466E615D-46C8-4202-8481-73983986C3C8}" dt="2022-10-20T09:34:00.644" v="525" actId="1076"/>
          <ac:picMkLst>
            <pc:docMk/>
            <pc:sldMk cId="0" sldId="264"/>
            <ac:picMk id="17" creationId="{1B092B18-136F-B643-027B-A8505B5B2502}"/>
          </ac:picMkLst>
        </pc:picChg>
        <pc:picChg chg="add mod">
          <ac:chgData name="jang jeongwoo" userId="b43acc048b6d3fcf" providerId="LiveId" clId="{466E615D-46C8-4202-8481-73983986C3C8}" dt="2022-10-20T09:33:48.136" v="523" actId="1076"/>
          <ac:picMkLst>
            <pc:docMk/>
            <pc:sldMk cId="0" sldId="264"/>
            <ac:picMk id="19" creationId="{086F4C48-A6FF-A626-F7F3-39B0DABE6233}"/>
          </ac:picMkLst>
        </pc:picChg>
      </pc:sldChg>
      <pc:sldChg chg="addSp delSp modSp mod">
        <pc:chgData name="jang jeongwoo" userId="b43acc048b6d3fcf" providerId="LiveId" clId="{466E615D-46C8-4202-8481-73983986C3C8}" dt="2022-10-20T09:31:18.647" v="498" actId="1076"/>
        <pc:sldMkLst>
          <pc:docMk/>
          <pc:sldMk cId="1331299603" sldId="314"/>
        </pc:sldMkLst>
        <pc:spChg chg="add del mod">
          <ac:chgData name="jang jeongwoo" userId="b43acc048b6d3fcf" providerId="LiveId" clId="{466E615D-46C8-4202-8481-73983986C3C8}" dt="2022-10-20T04:29:48.058" v="103" actId="478"/>
          <ac:spMkLst>
            <pc:docMk/>
            <pc:sldMk cId="1331299603" sldId="314"/>
            <ac:spMk id="4" creationId="{269D4F8F-BE20-B1FE-50A2-860F2A26402E}"/>
          </ac:spMkLst>
        </pc:spChg>
        <pc:spChg chg="del">
          <ac:chgData name="jang jeongwoo" userId="b43acc048b6d3fcf" providerId="LiveId" clId="{466E615D-46C8-4202-8481-73983986C3C8}" dt="2022-10-20T04:29:45.412" v="102" actId="478"/>
          <ac:spMkLst>
            <pc:docMk/>
            <pc:sldMk cId="1331299603" sldId="314"/>
            <ac:spMk id="1009" creationId="{00000000-0000-0000-0000-000000000000}"/>
          </ac:spMkLst>
        </pc:spChg>
        <pc:spChg chg="mod">
          <ac:chgData name="jang jeongwoo" userId="b43acc048b6d3fcf" providerId="LiveId" clId="{466E615D-46C8-4202-8481-73983986C3C8}" dt="2022-10-20T09:31:18.647" v="498" actId="1076"/>
          <ac:spMkLst>
            <pc:docMk/>
            <pc:sldMk cId="1331299603" sldId="314"/>
            <ac:spMk id="1012" creationId="{00000000-0000-0000-0000-000000000000}"/>
          </ac:spMkLst>
        </pc:spChg>
        <pc:picChg chg="del">
          <ac:chgData name="jang jeongwoo" userId="b43acc048b6d3fcf" providerId="LiveId" clId="{466E615D-46C8-4202-8481-73983986C3C8}" dt="2022-10-20T09:30:45.101" v="491" actId="478"/>
          <ac:picMkLst>
            <pc:docMk/>
            <pc:sldMk cId="1331299603" sldId="314"/>
            <ac:picMk id="2" creationId="{001DD824-45EE-3FC8-CABD-CDE84E09C3E4}"/>
          </ac:picMkLst>
        </pc:picChg>
        <pc:picChg chg="add mod">
          <ac:chgData name="jang jeongwoo" userId="b43acc048b6d3fcf" providerId="LiveId" clId="{466E615D-46C8-4202-8481-73983986C3C8}" dt="2022-10-20T09:30:45.342" v="492"/>
          <ac:picMkLst>
            <pc:docMk/>
            <pc:sldMk cId="1331299603" sldId="314"/>
            <ac:picMk id="5" creationId="{F898AA80-21B4-C628-0794-9EAD3063D534}"/>
          </ac:picMkLst>
        </pc:picChg>
      </pc:sldChg>
      <pc:sldChg chg="modSp mod">
        <pc:chgData name="jang jeongwoo" userId="b43acc048b6d3fcf" providerId="LiveId" clId="{466E615D-46C8-4202-8481-73983986C3C8}" dt="2022-10-20T06:23:35.547" v="471" actId="20577"/>
        <pc:sldMkLst>
          <pc:docMk/>
          <pc:sldMk cId="1800867241" sldId="318"/>
        </pc:sldMkLst>
        <pc:spChg chg="mod">
          <ac:chgData name="jang jeongwoo" userId="b43acc048b6d3fcf" providerId="LiveId" clId="{466E615D-46C8-4202-8481-73983986C3C8}" dt="2022-10-20T06:23:31.020" v="469" actId="1076"/>
          <ac:spMkLst>
            <pc:docMk/>
            <pc:sldMk cId="1800867241" sldId="318"/>
            <ac:spMk id="1694" creationId="{00000000-0000-0000-0000-000000000000}"/>
          </ac:spMkLst>
        </pc:spChg>
        <pc:spChg chg="mod">
          <ac:chgData name="jang jeongwoo" userId="b43acc048b6d3fcf" providerId="LiveId" clId="{466E615D-46C8-4202-8481-73983986C3C8}" dt="2022-10-20T06:23:35.547" v="471" actId="20577"/>
          <ac:spMkLst>
            <pc:docMk/>
            <pc:sldMk cId="1800867241" sldId="318"/>
            <ac:spMk id="1695" creationId="{00000000-0000-0000-0000-000000000000}"/>
          </ac:spMkLst>
        </pc:spChg>
        <pc:spChg chg="mod">
          <ac:chgData name="jang jeongwoo" userId="b43acc048b6d3fcf" providerId="LiveId" clId="{466E615D-46C8-4202-8481-73983986C3C8}" dt="2022-10-20T06:23:31.020" v="469" actId="1076"/>
          <ac:spMkLst>
            <pc:docMk/>
            <pc:sldMk cId="1800867241" sldId="318"/>
            <ac:spMk id="1696" creationId="{00000000-0000-0000-0000-000000000000}"/>
          </ac:spMkLst>
        </pc:spChg>
        <pc:spChg chg="mod">
          <ac:chgData name="jang jeongwoo" userId="b43acc048b6d3fcf" providerId="LiveId" clId="{466E615D-46C8-4202-8481-73983986C3C8}" dt="2022-10-20T06:23:34.085" v="470" actId="20577"/>
          <ac:spMkLst>
            <pc:docMk/>
            <pc:sldMk cId="1800867241" sldId="318"/>
            <ac:spMk id="1697" creationId="{00000000-0000-0000-0000-000000000000}"/>
          </ac:spMkLst>
        </pc:spChg>
        <pc:grpChg chg="mod">
          <ac:chgData name="jang jeongwoo" userId="b43acc048b6d3fcf" providerId="LiveId" clId="{466E615D-46C8-4202-8481-73983986C3C8}" dt="2022-10-20T06:23:23.902" v="468" actId="1076"/>
          <ac:grpSpMkLst>
            <pc:docMk/>
            <pc:sldMk cId="1800867241" sldId="318"/>
            <ac:grpSpMk id="1591" creationId="{00000000-0000-0000-0000-000000000000}"/>
          </ac:grpSpMkLst>
        </pc:grpChg>
      </pc:sldChg>
      <pc:sldChg chg="addSp delSp modSp mod">
        <pc:chgData name="jang jeongwoo" userId="b43acc048b6d3fcf" providerId="LiveId" clId="{466E615D-46C8-4202-8481-73983986C3C8}" dt="2022-10-20T09:54:15.833" v="640" actId="1076"/>
        <pc:sldMkLst>
          <pc:docMk/>
          <pc:sldMk cId="919477384" sldId="319"/>
        </pc:sldMkLst>
        <pc:spChg chg="mod">
          <ac:chgData name="jang jeongwoo" userId="b43acc048b6d3fcf" providerId="LiveId" clId="{466E615D-46C8-4202-8481-73983986C3C8}" dt="2022-10-20T05:11:19.448" v="248" actId="1076"/>
          <ac:spMkLst>
            <pc:docMk/>
            <pc:sldMk cId="919477384" sldId="319"/>
            <ac:spMk id="4" creationId="{AD5C24A6-760B-408F-EA2B-37858ACCC091}"/>
          </ac:spMkLst>
        </pc:spChg>
        <pc:spChg chg="del">
          <ac:chgData name="jang jeongwoo" userId="b43acc048b6d3fcf" providerId="LiveId" clId="{466E615D-46C8-4202-8481-73983986C3C8}" dt="2022-10-20T05:05:29.502" v="204" actId="478"/>
          <ac:spMkLst>
            <pc:docMk/>
            <pc:sldMk cId="919477384" sldId="319"/>
            <ac:spMk id="5" creationId="{98F54D90-1821-D992-7B0C-BE3DB6AD3306}"/>
          </ac:spMkLst>
        </pc:spChg>
        <pc:spChg chg="mod">
          <ac:chgData name="jang jeongwoo" userId="b43acc048b6d3fcf" providerId="LiveId" clId="{466E615D-46C8-4202-8481-73983986C3C8}" dt="2022-10-20T05:10:48.549" v="244" actId="1076"/>
          <ac:spMkLst>
            <pc:docMk/>
            <pc:sldMk cId="919477384" sldId="319"/>
            <ac:spMk id="1094" creationId="{00000000-0000-0000-0000-000000000000}"/>
          </ac:spMkLst>
        </pc:spChg>
        <pc:grpChg chg="del">
          <ac:chgData name="jang jeongwoo" userId="b43acc048b6d3fcf" providerId="LiveId" clId="{466E615D-46C8-4202-8481-73983986C3C8}" dt="2022-10-20T05:05:43.753" v="208" actId="478"/>
          <ac:grpSpMkLst>
            <pc:docMk/>
            <pc:sldMk cId="919477384" sldId="319"/>
            <ac:grpSpMk id="1095" creationId="{00000000-0000-0000-0000-000000000000}"/>
          </ac:grpSpMkLst>
        </pc:grpChg>
        <pc:picChg chg="add del mod">
          <ac:chgData name="jang jeongwoo" userId="b43acc048b6d3fcf" providerId="LiveId" clId="{466E615D-46C8-4202-8481-73983986C3C8}" dt="2022-10-20T05:11:47.994" v="255" actId="478"/>
          <ac:picMkLst>
            <pc:docMk/>
            <pc:sldMk cId="919477384" sldId="319"/>
            <ac:picMk id="2" creationId="{CA0DC248-D3C5-EAC1-F317-FA0BD5B1738F}"/>
          </ac:picMkLst>
        </pc:picChg>
        <pc:picChg chg="add del mod">
          <ac:chgData name="jang jeongwoo" userId="b43acc048b6d3fcf" providerId="LiveId" clId="{466E615D-46C8-4202-8481-73983986C3C8}" dt="2022-10-20T06:25:00.463" v="476" actId="21"/>
          <ac:picMkLst>
            <pc:docMk/>
            <pc:sldMk cId="919477384" sldId="319"/>
            <ac:picMk id="3" creationId="{FF57EFDC-FA52-C5C9-244A-B51CE947BFFA}"/>
          </ac:picMkLst>
        </pc:picChg>
        <pc:picChg chg="add del mod">
          <ac:chgData name="jang jeongwoo" userId="b43acc048b6d3fcf" providerId="LiveId" clId="{466E615D-46C8-4202-8481-73983986C3C8}" dt="2022-10-20T09:38:21.243" v="595" actId="478"/>
          <ac:picMkLst>
            <pc:docMk/>
            <pc:sldMk cId="919477384" sldId="319"/>
            <ac:picMk id="6" creationId="{18BF009E-5F0D-C28D-F86C-2C5BDFFF0DE9}"/>
          </ac:picMkLst>
        </pc:picChg>
        <pc:picChg chg="mod">
          <ac:chgData name="jang jeongwoo" userId="b43acc048b6d3fcf" providerId="LiveId" clId="{466E615D-46C8-4202-8481-73983986C3C8}" dt="2022-10-20T09:54:15.833" v="640" actId="1076"/>
          <ac:picMkLst>
            <pc:docMk/>
            <pc:sldMk cId="919477384" sldId="319"/>
            <ac:picMk id="1026" creationId="{D2BB62CD-4319-2D05-9012-82E45E911DC8}"/>
          </ac:picMkLst>
        </pc:picChg>
        <pc:picChg chg="add mod">
          <ac:chgData name="jang jeongwoo" userId="b43acc048b6d3fcf" providerId="LiveId" clId="{466E615D-46C8-4202-8481-73983986C3C8}" dt="2022-10-20T09:54:15.510" v="639" actId="1076"/>
          <ac:picMkLst>
            <pc:docMk/>
            <pc:sldMk cId="919477384" sldId="319"/>
            <ac:picMk id="1028" creationId="{1C020450-6992-9641-2F93-6990DD4E4605}"/>
          </ac:picMkLst>
        </pc:picChg>
      </pc:sldChg>
      <pc:sldChg chg="addSp delSp modSp mod">
        <pc:chgData name="jang jeongwoo" userId="b43acc048b6d3fcf" providerId="LiveId" clId="{466E615D-46C8-4202-8481-73983986C3C8}" dt="2022-10-20T09:57:13.607" v="728" actId="20577"/>
        <pc:sldMkLst>
          <pc:docMk/>
          <pc:sldMk cId="594983098" sldId="320"/>
        </pc:sldMkLst>
        <pc:spChg chg="add del mod">
          <ac:chgData name="jang jeongwoo" userId="b43acc048b6d3fcf" providerId="LiveId" clId="{466E615D-46C8-4202-8481-73983986C3C8}" dt="2022-10-20T05:16:16.472" v="289" actId="1076"/>
          <ac:spMkLst>
            <pc:docMk/>
            <pc:sldMk cId="594983098" sldId="320"/>
            <ac:spMk id="3" creationId="{8EB40C4D-D341-231C-7F38-4F49284FA8E4}"/>
          </ac:spMkLst>
        </pc:spChg>
        <pc:spChg chg="add mod">
          <ac:chgData name="jang jeongwoo" userId="b43acc048b6d3fcf" providerId="LiveId" clId="{466E615D-46C8-4202-8481-73983986C3C8}" dt="2022-10-20T09:57:13.607" v="728" actId="20577"/>
          <ac:spMkLst>
            <pc:docMk/>
            <pc:sldMk cId="594983098" sldId="320"/>
            <ac:spMk id="16" creationId="{8CDE9EFC-88AA-C56E-42D2-673318DC1EB5}"/>
          </ac:spMkLst>
        </pc:spChg>
        <pc:grpChg chg="add del">
          <ac:chgData name="jang jeongwoo" userId="b43acc048b6d3fcf" providerId="LiveId" clId="{466E615D-46C8-4202-8481-73983986C3C8}" dt="2022-10-20T05:07:06.944" v="240" actId="478"/>
          <ac:grpSpMkLst>
            <pc:docMk/>
            <pc:sldMk cId="594983098" sldId="320"/>
            <ac:grpSpMk id="1095" creationId="{00000000-0000-0000-0000-000000000000}"/>
          </ac:grpSpMkLst>
        </pc:grpChg>
        <pc:picChg chg="add mod">
          <ac:chgData name="jang jeongwoo" userId="b43acc048b6d3fcf" providerId="LiveId" clId="{466E615D-46C8-4202-8481-73983986C3C8}" dt="2022-10-20T05:13:27.430" v="264" actId="1076"/>
          <ac:picMkLst>
            <pc:docMk/>
            <pc:sldMk cId="594983098" sldId="320"/>
            <ac:picMk id="2" creationId="{AC4ECF1C-3C06-FA62-DCE8-7292FAE8595D}"/>
          </ac:picMkLst>
        </pc:picChg>
        <pc:picChg chg="add del mod">
          <ac:chgData name="jang jeongwoo" userId="b43acc048b6d3fcf" providerId="LiveId" clId="{466E615D-46C8-4202-8481-73983986C3C8}" dt="2022-10-20T05:14:43.625" v="275" actId="478"/>
          <ac:picMkLst>
            <pc:docMk/>
            <pc:sldMk cId="594983098" sldId="320"/>
            <ac:picMk id="4" creationId="{5C8985FA-C65D-233B-174A-391A3176AF8C}"/>
          </ac:picMkLst>
        </pc:picChg>
        <pc:picChg chg="add del mod">
          <ac:chgData name="jang jeongwoo" userId="b43acc048b6d3fcf" providerId="LiveId" clId="{466E615D-46C8-4202-8481-73983986C3C8}" dt="2022-10-20T09:51:44.236" v="618" actId="478"/>
          <ac:picMkLst>
            <pc:docMk/>
            <pc:sldMk cId="594983098" sldId="320"/>
            <ac:picMk id="6" creationId="{A21323C0-30F9-E781-6D31-2DB59B99088F}"/>
          </ac:picMkLst>
        </pc:picChg>
        <pc:picChg chg="add del mod">
          <ac:chgData name="jang jeongwoo" userId="b43acc048b6d3fcf" providerId="LiveId" clId="{466E615D-46C8-4202-8481-73983986C3C8}" dt="2022-10-20T09:54:19.110" v="644" actId="478"/>
          <ac:picMkLst>
            <pc:docMk/>
            <pc:sldMk cId="594983098" sldId="320"/>
            <ac:picMk id="8" creationId="{3340C2EA-290C-D8D3-E9A0-6951D6BF95AB}"/>
          </ac:picMkLst>
        </pc:picChg>
        <pc:picChg chg="add mod">
          <ac:chgData name="jang jeongwoo" userId="b43acc048b6d3fcf" providerId="LiveId" clId="{466E615D-46C8-4202-8481-73983986C3C8}" dt="2022-10-20T09:56:44.147" v="674" actId="1076"/>
          <ac:picMkLst>
            <pc:docMk/>
            <pc:sldMk cId="594983098" sldId="320"/>
            <ac:picMk id="10" creationId="{41061447-A91B-C5E6-DC99-9CAEA09F8339}"/>
          </ac:picMkLst>
        </pc:picChg>
        <pc:picChg chg="add mod">
          <ac:chgData name="jang jeongwoo" userId="b43acc048b6d3fcf" providerId="LiveId" clId="{466E615D-46C8-4202-8481-73983986C3C8}" dt="2022-10-20T09:56:41.018" v="673" actId="1076"/>
          <ac:picMkLst>
            <pc:docMk/>
            <pc:sldMk cId="594983098" sldId="320"/>
            <ac:picMk id="12" creationId="{2D959B75-A6E7-749E-A5BB-29E351EAF21B}"/>
          </ac:picMkLst>
        </pc:picChg>
        <pc:picChg chg="add del">
          <ac:chgData name="jang jeongwoo" userId="b43acc048b6d3fcf" providerId="LiveId" clId="{466E615D-46C8-4202-8481-73983986C3C8}" dt="2022-10-20T09:56:09.821" v="663" actId="22"/>
          <ac:picMkLst>
            <pc:docMk/>
            <pc:sldMk cId="594983098" sldId="320"/>
            <ac:picMk id="14" creationId="{E9D94C08-D331-E451-1A95-6D3535A2AB74}"/>
          </ac:picMkLst>
        </pc:picChg>
        <pc:picChg chg="del mod">
          <ac:chgData name="jang jeongwoo" userId="b43acc048b6d3fcf" providerId="LiveId" clId="{466E615D-46C8-4202-8481-73983986C3C8}" dt="2022-10-20T05:11:50.449" v="256" actId="478"/>
          <ac:picMkLst>
            <pc:docMk/>
            <pc:sldMk cId="594983098" sldId="320"/>
            <ac:picMk id="2050" creationId="{74DCC4C3-7D03-1C9A-0819-27D7AA80A10A}"/>
          </ac:picMkLst>
        </pc:picChg>
      </pc:sldChg>
      <pc:sldChg chg="addSp delSp modSp mod">
        <pc:chgData name="jang jeongwoo" userId="b43acc048b6d3fcf" providerId="LiveId" clId="{466E615D-46C8-4202-8481-73983986C3C8}" dt="2022-10-20T09:33:33.257" v="516" actId="21"/>
        <pc:sldMkLst>
          <pc:docMk/>
          <pc:sldMk cId="2700441703" sldId="321"/>
        </pc:sldMkLst>
        <pc:spChg chg="mod">
          <ac:chgData name="jang jeongwoo" userId="b43acc048b6d3fcf" providerId="LiveId" clId="{466E615D-46C8-4202-8481-73983986C3C8}" dt="2022-10-20T05:26:10.442" v="293" actId="1076"/>
          <ac:spMkLst>
            <pc:docMk/>
            <pc:sldMk cId="2700441703" sldId="321"/>
            <ac:spMk id="2" creationId="{EE13D5E1-CE42-249F-0B4C-878CF7D6C4C2}"/>
          </ac:spMkLst>
        </pc:spChg>
        <pc:spChg chg="mod">
          <ac:chgData name="jang jeongwoo" userId="b43acc048b6d3fcf" providerId="LiveId" clId="{466E615D-46C8-4202-8481-73983986C3C8}" dt="2022-10-20T05:26:10.442" v="293" actId="1076"/>
          <ac:spMkLst>
            <pc:docMk/>
            <pc:sldMk cId="2700441703" sldId="321"/>
            <ac:spMk id="3" creationId="{D68ED723-6CB7-687B-A78A-DCD0E69D3F56}"/>
          </ac:spMkLst>
        </pc:spChg>
        <pc:spChg chg="del mod">
          <ac:chgData name="jang jeongwoo" userId="b43acc048b6d3fcf" providerId="LiveId" clId="{466E615D-46C8-4202-8481-73983986C3C8}" dt="2022-10-20T05:25:49.885" v="291" actId="478"/>
          <ac:spMkLst>
            <pc:docMk/>
            <pc:sldMk cId="2700441703" sldId="321"/>
            <ac:spMk id="6" creationId="{7E036924-A142-D4D5-9A6D-6A42940A0270}"/>
          </ac:spMkLst>
        </pc:spChg>
        <pc:grpChg chg="del">
          <ac:chgData name="jang jeongwoo" userId="b43acc048b6d3fcf" providerId="LiveId" clId="{466E615D-46C8-4202-8481-73983986C3C8}" dt="2022-10-20T05:25:56.198" v="292" actId="478"/>
          <ac:grpSpMkLst>
            <pc:docMk/>
            <pc:sldMk cId="2700441703" sldId="321"/>
            <ac:grpSpMk id="1095" creationId="{00000000-0000-0000-0000-000000000000}"/>
          </ac:grpSpMkLst>
        </pc:grpChg>
        <pc:picChg chg="mod">
          <ac:chgData name="jang jeongwoo" userId="b43acc048b6d3fcf" providerId="LiveId" clId="{466E615D-46C8-4202-8481-73983986C3C8}" dt="2022-10-20T05:26:10.442" v="293" actId="1076"/>
          <ac:picMkLst>
            <pc:docMk/>
            <pc:sldMk cId="2700441703" sldId="321"/>
            <ac:picMk id="4" creationId="{705A966E-13D1-71B9-4D5E-C2459A7D31C3}"/>
          </ac:picMkLst>
        </pc:picChg>
        <pc:picChg chg="add del mod">
          <ac:chgData name="jang jeongwoo" userId="b43acc048b6d3fcf" providerId="LiveId" clId="{466E615D-46C8-4202-8481-73983986C3C8}" dt="2022-10-20T05:42:09.193" v="325" actId="21"/>
          <ac:picMkLst>
            <pc:docMk/>
            <pc:sldMk cId="2700441703" sldId="321"/>
            <ac:picMk id="5" creationId="{7FF21C26-C824-8ADA-AC67-F9128C157DB8}"/>
          </ac:picMkLst>
        </pc:picChg>
        <pc:picChg chg="add del mod">
          <ac:chgData name="jang jeongwoo" userId="b43acc048b6d3fcf" providerId="LiveId" clId="{466E615D-46C8-4202-8481-73983986C3C8}" dt="2022-10-20T05:42:29.233" v="332" actId="21"/>
          <ac:picMkLst>
            <pc:docMk/>
            <pc:sldMk cId="2700441703" sldId="321"/>
            <ac:picMk id="7" creationId="{4EFB8758-8B42-BAF2-AD9A-18465839469A}"/>
          </ac:picMkLst>
        </pc:picChg>
        <pc:picChg chg="mod">
          <ac:chgData name="jang jeongwoo" userId="b43acc048b6d3fcf" providerId="LiveId" clId="{466E615D-46C8-4202-8481-73983986C3C8}" dt="2022-10-20T05:26:10.442" v="293" actId="1076"/>
          <ac:picMkLst>
            <pc:docMk/>
            <pc:sldMk cId="2700441703" sldId="321"/>
            <ac:picMk id="8" creationId="{8EC889F6-196F-A276-72E2-4CEC29AA518F}"/>
          </ac:picMkLst>
        </pc:picChg>
        <pc:picChg chg="add del mod">
          <ac:chgData name="jang jeongwoo" userId="b43acc048b6d3fcf" providerId="LiveId" clId="{466E615D-46C8-4202-8481-73983986C3C8}" dt="2022-10-20T09:33:08.427" v="504" actId="21"/>
          <ac:picMkLst>
            <pc:docMk/>
            <pc:sldMk cId="2700441703" sldId="321"/>
            <ac:picMk id="9" creationId="{3AA5B0C0-5029-F71A-8241-866533223583}"/>
          </ac:picMkLst>
        </pc:picChg>
        <pc:picChg chg="add del mod">
          <ac:chgData name="jang jeongwoo" userId="b43acc048b6d3fcf" providerId="LiveId" clId="{466E615D-46C8-4202-8481-73983986C3C8}" dt="2022-10-20T09:33:33.257" v="516" actId="21"/>
          <ac:picMkLst>
            <pc:docMk/>
            <pc:sldMk cId="2700441703" sldId="321"/>
            <ac:picMk id="10" creationId="{8B43AFE6-1377-97FD-996C-54D432D5B66A}"/>
          </ac:picMkLst>
        </pc:picChg>
      </pc:sldChg>
      <pc:sldChg chg="addSp delSp modSp mod">
        <pc:chgData name="jang jeongwoo" userId="b43acc048b6d3fcf" providerId="LiveId" clId="{466E615D-46C8-4202-8481-73983986C3C8}" dt="2022-10-20T10:13:46.229" v="792"/>
        <pc:sldMkLst>
          <pc:docMk/>
          <pc:sldMk cId="3080564532" sldId="322"/>
        </pc:sldMkLst>
        <pc:spChg chg="del">
          <ac:chgData name="jang jeongwoo" userId="b43acc048b6d3fcf" providerId="LiveId" clId="{466E615D-46C8-4202-8481-73983986C3C8}" dt="2022-10-20T05:29:16.992" v="303" actId="478"/>
          <ac:spMkLst>
            <pc:docMk/>
            <pc:sldMk cId="3080564532" sldId="322"/>
            <ac:spMk id="2" creationId="{D260D7CE-E062-98B3-AB7C-68E3068CDE57}"/>
          </ac:spMkLst>
        </pc:spChg>
        <pc:spChg chg="mod">
          <ac:chgData name="jang jeongwoo" userId="b43acc048b6d3fcf" providerId="LiveId" clId="{466E615D-46C8-4202-8481-73983986C3C8}" dt="2022-10-20T10:13:46.229" v="792"/>
          <ac:spMkLst>
            <pc:docMk/>
            <pc:sldMk cId="3080564532" sldId="322"/>
            <ac:spMk id="5" creationId="{5EEC3576-0F2D-5265-4270-B64883BE71F7}"/>
          </ac:spMkLst>
        </pc:spChg>
        <pc:spChg chg="del">
          <ac:chgData name="jang jeongwoo" userId="b43acc048b6d3fcf" providerId="LiveId" clId="{466E615D-46C8-4202-8481-73983986C3C8}" dt="2022-10-20T05:28:49.178" v="294" actId="478"/>
          <ac:spMkLst>
            <pc:docMk/>
            <pc:sldMk cId="3080564532" sldId="322"/>
            <ac:spMk id="6" creationId="{7E036924-A142-D4D5-9A6D-6A42940A0270}"/>
          </ac:spMkLst>
        </pc:spChg>
        <pc:spChg chg="add mod">
          <ac:chgData name="jang jeongwoo" userId="b43acc048b6d3fcf" providerId="LiveId" clId="{466E615D-46C8-4202-8481-73983986C3C8}" dt="2022-10-20T05:29:41.386" v="311" actId="14100"/>
          <ac:spMkLst>
            <pc:docMk/>
            <pc:sldMk cId="3080564532" sldId="322"/>
            <ac:spMk id="7" creationId="{75924584-21D7-B355-0C49-0414EB4B413E}"/>
          </ac:spMkLst>
        </pc:spChg>
        <pc:grpChg chg="del">
          <ac:chgData name="jang jeongwoo" userId="b43acc048b6d3fcf" providerId="LiveId" clId="{466E615D-46C8-4202-8481-73983986C3C8}" dt="2022-10-20T10:06:38.433" v="780" actId="478"/>
          <ac:grpSpMkLst>
            <pc:docMk/>
            <pc:sldMk cId="3080564532" sldId="322"/>
            <ac:grpSpMk id="1095" creationId="{00000000-0000-0000-0000-000000000000}"/>
          </ac:grpSpMkLst>
        </pc:grpChg>
        <pc:picChg chg="del">
          <ac:chgData name="jang jeongwoo" userId="b43acc048b6d3fcf" providerId="LiveId" clId="{466E615D-46C8-4202-8481-73983986C3C8}" dt="2022-10-20T05:29:14.006" v="301" actId="478"/>
          <ac:picMkLst>
            <pc:docMk/>
            <pc:sldMk cId="3080564532" sldId="322"/>
            <ac:picMk id="3" creationId="{0095A8C0-6B59-C6D8-24DF-70116D1F69B6}"/>
          </ac:picMkLst>
        </pc:picChg>
        <pc:picChg chg="add mod">
          <ac:chgData name="jang jeongwoo" userId="b43acc048b6d3fcf" providerId="LiveId" clId="{466E615D-46C8-4202-8481-73983986C3C8}" dt="2022-10-20T05:29:26.184" v="307" actId="1076"/>
          <ac:picMkLst>
            <pc:docMk/>
            <pc:sldMk cId="3080564532" sldId="322"/>
            <ac:picMk id="4" creationId="{6E071C3A-1C6F-1505-15B1-C392C275B3C0}"/>
          </ac:picMkLst>
        </pc:picChg>
      </pc:sldChg>
      <pc:sldChg chg="addSp delSp modSp mod">
        <pc:chgData name="jang jeongwoo" userId="b43acc048b6d3fcf" providerId="LiveId" clId="{466E615D-46C8-4202-8481-73983986C3C8}" dt="2022-10-20T10:57:13.151" v="812"/>
        <pc:sldMkLst>
          <pc:docMk/>
          <pc:sldMk cId="4093107897" sldId="323"/>
        </pc:sldMkLst>
        <pc:spChg chg="mod">
          <ac:chgData name="jang jeongwoo" userId="b43acc048b6d3fcf" providerId="LiveId" clId="{466E615D-46C8-4202-8481-73983986C3C8}" dt="2022-10-20T10:57:13.151" v="812"/>
          <ac:spMkLst>
            <pc:docMk/>
            <pc:sldMk cId="4093107897" sldId="323"/>
            <ac:spMk id="6" creationId="{7E036924-A142-D4D5-9A6D-6A42940A0270}"/>
          </ac:spMkLst>
        </pc:spChg>
        <pc:spChg chg="del">
          <ac:chgData name="jang jeongwoo" userId="b43acc048b6d3fcf" providerId="LiveId" clId="{466E615D-46C8-4202-8481-73983986C3C8}" dt="2022-10-20T05:41:01.610" v="312" actId="478"/>
          <ac:spMkLst>
            <pc:docMk/>
            <pc:sldMk cId="4093107897" sldId="323"/>
            <ac:spMk id="8" creationId="{570DF939-B8E0-C65D-C851-FBC6976585BE}"/>
          </ac:spMkLst>
        </pc:spChg>
        <pc:grpChg chg="del">
          <ac:chgData name="jang jeongwoo" userId="b43acc048b6d3fcf" providerId="LiveId" clId="{466E615D-46C8-4202-8481-73983986C3C8}" dt="2022-10-20T05:43:15.993" v="340" actId="478"/>
          <ac:grpSpMkLst>
            <pc:docMk/>
            <pc:sldMk cId="4093107897" sldId="323"/>
            <ac:grpSpMk id="1095" creationId="{00000000-0000-0000-0000-000000000000}"/>
          </ac:grpSpMkLst>
        </pc:grpChg>
        <pc:picChg chg="add mod">
          <ac:chgData name="jang jeongwoo" userId="b43acc048b6d3fcf" providerId="LiveId" clId="{466E615D-46C8-4202-8481-73983986C3C8}" dt="2022-10-20T05:43:12.927" v="339" actId="1076"/>
          <ac:picMkLst>
            <pc:docMk/>
            <pc:sldMk cId="4093107897" sldId="323"/>
            <ac:picMk id="2" creationId="{3C80C6B6-DF2F-B83C-E603-BAD80BC4DA03}"/>
          </ac:picMkLst>
        </pc:picChg>
        <pc:picChg chg="add mod">
          <ac:chgData name="jang jeongwoo" userId="b43acc048b6d3fcf" providerId="LiveId" clId="{466E615D-46C8-4202-8481-73983986C3C8}" dt="2022-10-20T05:43:10.228" v="338" actId="1076"/>
          <ac:picMkLst>
            <pc:docMk/>
            <pc:sldMk cId="4093107897" sldId="323"/>
            <ac:picMk id="3" creationId="{6F2AAA28-F51F-81FB-CE34-89C28323FFA7}"/>
          </ac:picMkLst>
        </pc:picChg>
        <pc:picChg chg="del">
          <ac:chgData name="jang jeongwoo" userId="b43acc048b6d3fcf" providerId="LiveId" clId="{466E615D-46C8-4202-8481-73983986C3C8}" dt="2022-10-20T05:42:14.786" v="327" actId="478"/>
          <ac:picMkLst>
            <pc:docMk/>
            <pc:sldMk cId="4093107897" sldId="323"/>
            <ac:picMk id="4" creationId="{62B7BAFE-AF25-5E33-E595-B53E573D3B31}"/>
          </ac:picMkLst>
        </pc:picChg>
        <pc:picChg chg="del">
          <ac:chgData name="jang jeongwoo" userId="b43acc048b6d3fcf" providerId="LiveId" clId="{466E615D-46C8-4202-8481-73983986C3C8}" dt="2022-10-20T05:42:57.477" v="333" actId="478"/>
          <ac:picMkLst>
            <pc:docMk/>
            <pc:sldMk cId="4093107897" sldId="323"/>
            <ac:picMk id="5" creationId="{4C27C410-C0C8-34BD-3F59-135C49FAE733}"/>
          </ac:picMkLst>
        </pc:picChg>
        <pc:picChg chg="add del mod">
          <ac:chgData name="jang jeongwoo" userId="b43acc048b6d3fcf" providerId="LiveId" clId="{466E615D-46C8-4202-8481-73983986C3C8}" dt="2022-10-20T06:19:09.070" v="401" actId="21"/>
          <ac:picMkLst>
            <pc:docMk/>
            <pc:sldMk cId="4093107897" sldId="323"/>
            <ac:picMk id="7" creationId="{E836EED2-ECDC-54F7-D70C-FD023E2EE701}"/>
          </ac:picMkLst>
        </pc:picChg>
        <pc:picChg chg="add del mod">
          <ac:chgData name="jang jeongwoo" userId="b43acc048b6d3fcf" providerId="LiveId" clId="{466E615D-46C8-4202-8481-73983986C3C8}" dt="2022-10-20T06:19:30.544" v="408" actId="478"/>
          <ac:picMkLst>
            <pc:docMk/>
            <pc:sldMk cId="4093107897" sldId="323"/>
            <ac:picMk id="9" creationId="{7601969A-FA2F-A56B-E070-0F5CAF61F856}"/>
          </ac:picMkLst>
        </pc:picChg>
        <pc:picChg chg="add del mod">
          <ac:chgData name="jang jeongwoo" userId="b43acc048b6d3fcf" providerId="LiveId" clId="{466E615D-46C8-4202-8481-73983986C3C8}" dt="2022-10-20T06:21:15.919" v="441" actId="21"/>
          <ac:picMkLst>
            <pc:docMk/>
            <pc:sldMk cId="4093107897" sldId="323"/>
            <ac:picMk id="10" creationId="{CCA44A86-8D6D-50B2-A735-1C788AF9BF4F}"/>
          </ac:picMkLst>
        </pc:picChg>
        <pc:picChg chg="add del mod">
          <ac:chgData name="jang jeongwoo" userId="b43acc048b6d3fcf" providerId="LiveId" clId="{466E615D-46C8-4202-8481-73983986C3C8}" dt="2022-10-20T10:03:49.942" v="768" actId="478"/>
          <ac:picMkLst>
            <pc:docMk/>
            <pc:sldMk cId="4093107897" sldId="323"/>
            <ac:picMk id="11" creationId="{D2315CB9-FEB0-DBC2-716A-AD538D9BBEB6}"/>
          </ac:picMkLst>
        </pc:picChg>
        <pc:picChg chg="add del mod">
          <ac:chgData name="jang jeongwoo" userId="b43acc048b6d3fcf" providerId="LiveId" clId="{466E615D-46C8-4202-8481-73983986C3C8}" dt="2022-10-20T10:00:33.644" v="759" actId="21"/>
          <ac:picMkLst>
            <pc:docMk/>
            <pc:sldMk cId="4093107897" sldId="323"/>
            <ac:picMk id="12" creationId="{C79F89A4-2B55-D3FD-7A55-56C686079B54}"/>
          </ac:picMkLst>
        </pc:picChg>
        <pc:picChg chg="add del mod">
          <ac:chgData name="jang jeongwoo" userId="b43acc048b6d3fcf" providerId="LiveId" clId="{466E615D-46C8-4202-8481-73983986C3C8}" dt="2022-10-20T10:03:50.860" v="769" actId="478"/>
          <ac:picMkLst>
            <pc:docMk/>
            <pc:sldMk cId="4093107897" sldId="323"/>
            <ac:picMk id="13" creationId="{9FEB5DAA-876D-2489-FDC4-04AF923ECC78}"/>
          </ac:picMkLst>
        </pc:picChg>
      </pc:sldChg>
      <pc:sldChg chg="addSp delSp modSp mod">
        <pc:chgData name="jang jeongwoo" userId="b43acc048b6d3fcf" providerId="LiveId" clId="{466E615D-46C8-4202-8481-73983986C3C8}" dt="2022-10-20T10:04:34.037" v="772" actId="14100"/>
        <pc:sldMkLst>
          <pc:docMk/>
          <pc:sldMk cId="2675168633" sldId="324"/>
        </pc:sldMkLst>
        <pc:spChg chg="mod">
          <ac:chgData name="jang jeongwoo" userId="b43acc048b6d3fcf" providerId="LiveId" clId="{466E615D-46C8-4202-8481-73983986C3C8}" dt="2022-10-20T06:22:37.543" v="466" actId="113"/>
          <ac:spMkLst>
            <pc:docMk/>
            <pc:sldMk cId="2675168633" sldId="324"/>
            <ac:spMk id="3" creationId="{FBA2030B-9972-3275-C9A8-FB19F3DD28E9}"/>
          </ac:spMkLst>
        </pc:spChg>
        <pc:spChg chg="del">
          <ac:chgData name="jang jeongwoo" userId="b43acc048b6d3fcf" providerId="LiveId" clId="{466E615D-46C8-4202-8481-73983986C3C8}" dt="2022-10-20T06:19:45.581" v="418" actId="478"/>
          <ac:spMkLst>
            <pc:docMk/>
            <pc:sldMk cId="2675168633" sldId="324"/>
            <ac:spMk id="7" creationId="{DA2B5869-D94F-1891-6529-F9FABA527725}"/>
          </ac:spMkLst>
        </pc:spChg>
        <pc:spChg chg="add mod">
          <ac:chgData name="jang jeongwoo" userId="b43acc048b6d3fcf" providerId="LiveId" clId="{466E615D-46C8-4202-8481-73983986C3C8}" dt="2022-10-20T06:20:27.009" v="428" actId="14100"/>
          <ac:spMkLst>
            <pc:docMk/>
            <pc:sldMk cId="2675168633" sldId="324"/>
            <ac:spMk id="8" creationId="{6028E6A2-5792-4800-E049-937A09090955}"/>
          </ac:spMkLst>
        </pc:spChg>
        <pc:spChg chg="add mod">
          <ac:chgData name="jang jeongwoo" userId="b43acc048b6d3fcf" providerId="LiveId" clId="{466E615D-46C8-4202-8481-73983986C3C8}" dt="2022-10-20T09:59:24.569" v="738" actId="1076"/>
          <ac:spMkLst>
            <pc:docMk/>
            <pc:sldMk cId="2675168633" sldId="324"/>
            <ac:spMk id="10" creationId="{2B6962E3-C1AF-1C8D-1FAA-854C7DE6C4F8}"/>
          </ac:spMkLst>
        </pc:spChg>
        <pc:spChg chg="add mod">
          <ac:chgData name="jang jeongwoo" userId="b43acc048b6d3fcf" providerId="LiveId" clId="{466E615D-46C8-4202-8481-73983986C3C8}" dt="2022-10-20T10:00:49.979" v="763" actId="1076"/>
          <ac:spMkLst>
            <pc:docMk/>
            <pc:sldMk cId="2675168633" sldId="324"/>
            <ac:spMk id="13" creationId="{09A29038-BF90-3B61-243B-1774C5B82EA9}"/>
          </ac:spMkLst>
        </pc:spChg>
        <pc:spChg chg="add mod">
          <ac:chgData name="jang jeongwoo" userId="b43acc048b6d3fcf" providerId="LiveId" clId="{466E615D-46C8-4202-8481-73983986C3C8}" dt="2022-10-20T10:04:34.037" v="772" actId="14100"/>
          <ac:spMkLst>
            <pc:docMk/>
            <pc:sldMk cId="2675168633" sldId="324"/>
            <ac:spMk id="14" creationId="{E949685F-FC67-7766-F2B6-6EAD7996FBCD}"/>
          </ac:spMkLst>
        </pc:spChg>
        <pc:grpChg chg="del">
          <ac:chgData name="jang jeongwoo" userId="b43acc048b6d3fcf" providerId="LiveId" clId="{466E615D-46C8-4202-8481-73983986C3C8}" dt="2022-10-20T06:20:03.937" v="424" actId="478"/>
          <ac:grpSpMkLst>
            <pc:docMk/>
            <pc:sldMk cId="2675168633" sldId="324"/>
            <ac:grpSpMk id="1095" creationId="{00000000-0000-0000-0000-000000000000}"/>
          </ac:grpSpMkLst>
        </pc:grpChg>
        <pc:picChg chg="add del mod">
          <ac:chgData name="jang jeongwoo" userId="b43acc048b6d3fcf" providerId="LiveId" clId="{466E615D-46C8-4202-8481-73983986C3C8}" dt="2022-10-20T10:00:22.474" v="754" actId="478"/>
          <ac:picMkLst>
            <pc:docMk/>
            <pc:sldMk cId="2675168633" sldId="324"/>
            <ac:picMk id="2" creationId="{D13AB505-94B9-1F50-FF58-79EB093853B5}"/>
          </ac:picMkLst>
        </pc:picChg>
        <pc:picChg chg="del">
          <ac:chgData name="jang jeongwoo" userId="b43acc048b6d3fcf" providerId="LiveId" clId="{466E615D-46C8-4202-8481-73983986C3C8}" dt="2022-10-20T06:19:37.381" v="412" actId="478"/>
          <ac:picMkLst>
            <pc:docMk/>
            <pc:sldMk cId="2675168633" sldId="324"/>
            <ac:picMk id="4" creationId="{182B1F37-E2C3-7F6D-84E9-BF10878AD1C6}"/>
          </ac:picMkLst>
        </pc:picChg>
        <pc:picChg chg="add del mod">
          <ac:chgData name="jang jeongwoo" userId="b43acc048b6d3fcf" providerId="LiveId" clId="{466E615D-46C8-4202-8481-73983986C3C8}" dt="2022-10-20T10:00:36.856" v="761" actId="478"/>
          <ac:picMkLst>
            <pc:docMk/>
            <pc:sldMk cId="2675168633" sldId="324"/>
            <ac:picMk id="5" creationId="{3982D992-46E7-D231-BF76-B7B8F9331252}"/>
          </ac:picMkLst>
        </pc:picChg>
        <pc:picChg chg="del">
          <ac:chgData name="jang jeongwoo" userId="b43acc048b6d3fcf" providerId="LiveId" clId="{466E615D-46C8-4202-8481-73983986C3C8}" dt="2022-10-20T06:19:36.963" v="411" actId="478"/>
          <ac:picMkLst>
            <pc:docMk/>
            <pc:sldMk cId="2675168633" sldId="324"/>
            <ac:picMk id="6" creationId="{A26A5B34-82B3-C849-0E15-F651DDC7460F}"/>
          </ac:picMkLst>
        </pc:picChg>
        <pc:picChg chg="add del mod">
          <ac:chgData name="jang jeongwoo" userId="b43acc048b6d3fcf" providerId="LiveId" clId="{466E615D-46C8-4202-8481-73983986C3C8}" dt="2022-10-20T06:21:34.150" v="449" actId="21"/>
          <ac:picMkLst>
            <pc:docMk/>
            <pc:sldMk cId="2675168633" sldId="324"/>
            <ac:picMk id="9" creationId="{3781EF50-4FFF-CA37-65B1-2603FA3BF541}"/>
          </ac:picMkLst>
        </pc:picChg>
        <pc:picChg chg="add mod">
          <ac:chgData name="jang jeongwoo" userId="b43acc048b6d3fcf" providerId="LiveId" clId="{466E615D-46C8-4202-8481-73983986C3C8}" dt="2022-10-20T10:00:20.791" v="753"/>
          <ac:picMkLst>
            <pc:docMk/>
            <pc:sldMk cId="2675168633" sldId="324"/>
            <ac:picMk id="11" creationId="{B97AAB69-0641-FCE2-42F1-3138D24BF8EE}"/>
          </ac:picMkLst>
        </pc:picChg>
        <pc:picChg chg="add mod">
          <ac:chgData name="jang jeongwoo" userId="b43acc048b6d3fcf" providerId="LiveId" clId="{466E615D-46C8-4202-8481-73983986C3C8}" dt="2022-10-20T10:00:34.768" v="760"/>
          <ac:picMkLst>
            <pc:docMk/>
            <pc:sldMk cId="2675168633" sldId="324"/>
            <ac:picMk id="12" creationId="{C4D47025-4DCD-0B4F-E344-0F16AF81E668}"/>
          </ac:picMkLst>
        </pc:picChg>
      </pc:sldChg>
      <pc:sldChg chg="addSp delSp modSp mod">
        <pc:chgData name="jang jeongwoo" userId="b43acc048b6d3fcf" providerId="LiveId" clId="{466E615D-46C8-4202-8481-73983986C3C8}" dt="2022-10-20T10:04:46.391" v="773" actId="113"/>
        <pc:sldMkLst>
          <pc:docMk/>
          <pc:sldMk cId="30643931" sldId="325"/>
        </pc:sldMkLst>
        <pc:spChg chg="del mod">
          <ac:chgData name="jang jeongwoo" userId="b43acc048b6d3fcf" providerId="LiveId" clId="{466E615D-46C8-4202-8481-73983986C3C8}" dt="2022-10-20T09:59:31.247" v="740" actId="478"/>
          <ac:spMkLst>
            <pc:docMk/>
            <pc:sldMk cId="30643931" sldId="325"/>
            <ac:spMk id="2" creationId="{3DF5DA9B-1B0E-4FFA-09C7-4130BE17F4A4}"/>
          </ac:spMkLst>
        </pc:spChg>
        <pc:spChg chg="add mod">
          <ac:chgData name="jang jeongwoo" userId="b43acc048b6d3fcf" providerId="LiveId" clId="{466E615D-46C8-4202-8481-73983986C3C8}" dt="2022-10-20T09:59:26.577" v="739"/>
          <ac:spMkLst>
            <pc:docMk/>
            <pc:sldMk cId="30643931" sldId="325"/>
            <ac:spMk id="7" creationId="{A60A4E47-180E-068D-8F30-E3A48A4E4831}"/>
          </ac:spMkLst>
        </pc:spChg>
        <pc:spChg chg="mod">
          <ac:chgData name="jang jeongwoo" userId="b43acc048b6d3fcf" providerId="LiveId" clId="{466E615D-46C8-4202-8481-73983986C3C8}" dt="2022-10-20T10:04:46.391" v="773" actId="113"/>
          <ac:spMkLst>
            <pc:docMk/>
            <pc:sldMk cId="30643931" sldId="325"/>
            <ac:spMk id="8" creationId="{6432E9A8-9FAE-3125-426E-59D4CED08934}"/>
          </ac:spMkLst>
        </pc:spChg>
        <pc:spChg chg="add del mod">
          <ac:chgData name="jang jeongwoo" userId="b43acc048b6d3fcf" providerId="LiveId" clId="{466E615D-46C8-4202-8481-73983986C3C8}" dt="2022-10-20T09:59:33.456" v="741" actId="478"/>
          <ac:spMkLst>
            <pc:docMk/>
            <pc:sldMk cId="30643931" sldId="325"/>
            <ac:spMk id="10" creationId="{B2C90425-D793-6D93-E4B1-DE0CE8BBBC5A}"/>
          </ac:spMkLst>
        </pc:spChg>
        <pc:spChg chg="add del mod">
          <ac:chgData name="jang jeongwoo" userId="b43acc048b6d3fcf" providerId="LiveId" clId="{466E615D-46C8-4202-8481-73983986C3C8}" dt="2022-10-20T09:59:52.753" v="746" actId="478"/>
          <ac:spMkLst>
            <pc:docMk/>
            <pc:sldMk cId="30643931" sldId="325"/>
            <ac:spMk id="11" creationId="{57CEE1E9-548F-0A55-958A-F0E02CE396AA}"/>
          </ac:spMkLst>
        </pc:spChg>
        <pc:spChg chg="add del mod">
          <ac:chgData name="jang jeongwoo" userId="b43acc048b6d3fcf" providerId="LiveId" clId="{466E615D-46C8-4202-8481-73983986C3C8}" dt="2022-10-20T09:59:58.084" v="748" actId="478"/>
          <ac:spMkLst>
            <pc:docMk/>
            <pc:sldMk cId="30643931" sldId="325"/>
            <ac:spMk id="13" creationId="{9AB597C7-475D-2317-71D1-88DFC1C4102F}"/>
          </ac:spMkLst>
        </pc:spChg>
        <pc:picChg chg="add mod">
          <ac:chgData name="jang jeongwoo" userId="b43acc048b6d3fcf" providerId="LiveId" clId="{466E615D-46C8-4202-8481-73983986C3C8}" dt="2022-10-20T09:58:27.957" v="731" actId="1076"/>
          <ac:picMkLst>
            <pc:docMk/>
            <pc:sldMk cId="30643931" sldId="325"/>
            <ac:picMk id="3" creationId="{B2D39350-EE7D-AC6C-982D-FAE3D2FE663F}"/>
          </ac:picMkLst>
        </pc:picChg>
        <pc:picChg chg="del">
          <ac:chgData name="jang jeongwoo" userId="b43acc048b6d3fcf" providerId="LiveId" clId="{466E615D-46C8-4202-8481-73983986C3C8}" dt="2022-10-20T06:21:40.710" v="452" actId="478"/>
          <ac:picMkLst>
            <pc:docMk/>
            <pc:sldMk cId="30643931" sldId="325"/>
            <ac:picMk id="4" creationId="{68C939F8-2820-07F6-CF83-50782FFF6EED}"/>
          </ac:picMkLst>
        </pc:picChg>
        <pc:picChg chg="add mod">
          <ac:chgData name="jang jeongwoo" userId="b43acc048b6d3fcf" providerId="LiveId" clId="{466E615D-46C8-4202-8481-73983986C3C8}" dt="2022-10-20T09:58:24.907" v="730" actId="1076"/>
          <ac:picMkLst>
            <pc:docMk/>
            <pc:sldMk cId="30643931" sldId="325"/>
            <ac:picMk id="5" creationId="{22E1FBE8-6B24-1897-BF60-BEFA3FB1A3AF}"/>
          </ac:picMkLst>
        </pc:picChg>
        <pc:picChg chg="del">
          <ac:chgData name="jang jeongwoo" userId="b43acc048b6d3fcf" providerId="LiveId" clId="{466E615D-46C8-4202-8481-73983986C3C8}" dt="2022-10-20T06:21:41.237" v="453" actId="478"/>
          <ac:picMkLst>
            <pc:docMk/>
            <pc:sldMk cId="30643931" sldId="325"/>
            <ac:picMk id="6" creationId="{B2617A04-9308-AACD-DEFA-5B5F338DC82D}"/>
          </ac:picMkLst>
        </pc:picChg>
      </pc:sldChg>
      <pc:sldChg chg="addSp delSp modSp mod">
        <pc:chgData name="jang jeongwoo" userId="b43acc048b6d3fcf" providerId="LiveId" clId="{466E615D-46C8-4202-8481-73983986C3C8}" dt="2022-10-20T10:05:17.498" v="779" actId="1076"/>
        <pc:sldMkLst>
          <pc:docMk/>
          <pc:sldMk cId="4014562307" sldId="326"/>
        </pc:sldMkLst>
        <pc:spChg chg="del">
          <ac:chgData name="jang jeongwoo" userId="b43acc048b6d3fcf" providerId="LiveId" clId="{466E615D-46C8-4202-8481-73983986C3C8}" dt="2022-10-20T09:59:43.928" v="742" actId="478"/>
          <ac:spMkLst>
            <pc:docMk/>
            <pc:sldMk cId="4014562307" sldId="326"/>
            <ac:spMk id="2" creationId="{25B05B8D-F5F3-CADF-F660-C3B86FF1BC57}"/>
          </ac:spMkLst>
        </pc:spChg>
        <pc:spChg chg="mod">
          <ac:chgData name="jang jeongwoo" userId="b43acc048b6d3fcf" providerId="LiveId" clId="{466E615D-46C8-4202-8481-73983986C3C8}" dt="2022-10-20T10:05:15.288" v="778" actId="1076"/>
          <ac:spMkLst>
            <pc:docMk/>
            <pc:sldMk cId="4014562307" sldId="326"/>
            <ac:spMk id="7" creationId="{78B89275-B34F-8361-347D-7F0EAD4DD875}"/>
          </ac:spMkLst>
        </pc:spChg>
        <pc:spChg chg="mod">
          <ac:chgData name="jang jeongwoo" userId="b43acc048b6d3fcf" providerId="LiveId" clId="{466E615D-46C8-4202-8481-73983986C3C8}" dt="2022-10-20T10:05:17.498" v="779" actId="1076"/>
          <ac:spMkLst>
            <pc:docMk/>
            <pc:sldMk cId="4014562307" sldId="326"/>
            <ac:spMk id="8" creationId="{8F86500B-6D55-80F8-FB2A-D6A794C2B389}"/>
          </ac:spMkLst>
        </pc:spChg>
        <pc:spChg chg="mod">
          <ac:chgData name="jang jeongwoo" userId="b43acc048b6d3fcf" providerId="LiveId" clId="{466E615D-46C8-4202-8481-73983986C3C8}" dt="2022-10-20T10:05:11.578" v="777" actId="1076"/>
          <ac:spMkLst>
            <pc:docMk/>
            <pc:sldMk cId="4014562307" sldId="326"/>
            <ac:spMk id="9" creationId="{BDA77E5C-138C-922E-BDFA-55F173633F5B}"/>
          </ac:spMkLst>
        </pc:spChg>
        <pc:spChg chg="add del mod">
          <ac:chgData name="jang jeongwoo" userId="b43acc048b6d3fcf" providerId="LiveId" clId="{466E615D-46C8-4202-8481-73983986C3C8}" dt="2022-10-20T09:59:46.085" v="743" actId="478"/>
          <ac:spMkLst>
            <pc:docMk/>
            <pc:sldMk cId="4014562307" sldId="326"/>
            <ac:spMk id="10" creationId="{6343037D-938B-67ED-5505-05355DEA15B8}"/>
          </ac:spMkLst>
        </pc:spChg>
        <pc:spChg chg="add mod">
          <ac:chgData name="jang jeongwoo" userId="b43acc048b6d3fcf" providerId="LiveId" clId="{466E615D-46C8-4202-8481-73983986C3C8}" dt="2022-10-20T09:59:54.871" v="747"/>
          <ac:spMkLst>
            <pc:docMk/>
            <pc:sldMk cId="4014562307" sldId="326"/>
            <ac:spMk id="11" creationId="{11C90447-6A69-5AE0-D806-86F1079B13E8}"/>
          </ac:spMkLst>
        </pc:spChg>
        <pc:picChg chg="mod">
          <ac:chgData name="jang jeongwoo" userId="b43acc048b6d3fcf" providerId="LiveId" clId="{466E615D-46C8-4202-8481-73983986C3C8}" dt="2022-10-20T10:05:03.528" v="775" actId="1076"/>
          <ac:picMkLst>
            <pc:docMk/>
            <pc:sldMk cId="4014562307" sldId="326"/>
            <ac:picMk id="4" creationId="{547FEE94-9D99-9FE1-8499-EAF5F373DFB6}"/>
          </ac:picMkLst>
        </pc:picChg>
        <pc:picChg chg="mod">
          <ac:chgData name="jang jeongwoo" userId="b43acc048b6d3fcf" providerId="LiveId" clId="{466E615D-46C8-4202-8481-73983986C3C8}" dt="2022-10-20T10:05:01.498" v="774" actId="1076"/>
          <ac:picMkLst>
            <pc:docMk/>
            <pc:sldMk cId="4014562307" sldId="326"/>
            <ac:picMk id="5" creationId="{07239388-B035-688F-7E14-38B6AD3B1621}"/>
          </ac:picMkLst>
        </pc:picChg>
      </pc:sldChg>
      <pc:sldChg chg="addSp delSp modSp mod">
        <pc:chgData name="jang jeongwoo" userId="b43acc048b6d3fcf" providerId="LiveId" clId="{466E615D-46C8-4202-8481-73983986C3C8}" dt="2022-10-20T09:54:13.283" v="634" actId="1076"/>
        <pc:sldMkLst>
          <pc:docMk/>
          <pc:sldMk cId="3522818090" sldId="328"/>
        </pc:sldMkLst>
        <pc:spChg chg="add del mod">
          <ac:chgData name="jang jeongwoo" userId="b43acc048b6d3fcf" providerId="LiveId" clId="{466E615D-46C8-4202-8481-73983986C3C8}" dt="2022-10-20T09:54:12.722" v="632" actId="1076"/>
          <ac:spMkLst>
            <pc:docMk/>
            <pc:sldMk cId="3522818090" sldId="328"/>
            <ac:spMk id="3" creationId="{8EB40C4D-D341-231C-7F38-4F49284FA8E4}"/>
          </ac:spMkLst>
        </pc:spChg>
        <pc:spChg chg="del mod">
          <ac:chgData name="jang jeongwoo" userId="b43acc048b6d3fcf" providerId="LiveId" clId="{466E615D-46C8-4202-8481-73983986C3C8}" dt="2022-10-20T05:15:06.937" v="280" actId="478"/>
          <ac:spMkLst>
            <pc:docMk/>
            <pc:sldMk cId="3522818090" sldId="328"/>
            <ac:spMk id="6" creationId="{AEDB9751-E98B-A41A-EA69-5A716640E243}"/>
          </ac:spMkLst>
        </pc:spChg>
        <pc:grpChg chg="del">
          <ac:chgData name="jang jeongwoo" userId="b43acc048b6d3fcf" providerId="LiveId" clId="{466E615D-46C8-4202-8481-73983986C3C8}" dt="2022-10-20T05:15:34.948" v="284" actId="478"/>
          <ac:grpSpMkLst>
            <pc:docMk/>
            <pc:sldMk cId="3522818090" sldId="328"/>
            <ac:grpSpMk id="1095" creationId="{00000000-0000-0000-0000-000000000000}"/>
          </ac:grpSpMkLst>
        </pc:grpChg>
        <pc:picChg chg="add mod">
          <ac:chgData name="jang jeongwoo" userId="b43acc048b6d3fcf" providerId="LiveId" clId="{466E615D-46C8-4202-8481-73983986C3C8}" dt="2022-10-20T09:54:13.283" v="634" actId="1076"/>
          <ac:picMkLst>
            <pc:docMk/>
            <pc:sldMk cId="3522818090" sldId="328"/>
            <ac:picMk id="2" creationId="{B206FE2C-7D79-B696-8EAB-F51A0FF8DAB3}"/>
          </ac:picMkLst>
        </pc:picChg>
        <pc:picChg chg="add del mod">
          <ac:chgData name="jang jeongwoo" userId="b43acc048b6d3fcf" providerId="LiveId" clId="{466E615D-46C8-4202-8481-73983986C3C8}" dt="2022-10-20T05:29:08.014" v="300" actId="478"/>
          <ac:picMkLst>
            <pc:docMk/>
            <pc:sldMk cId="3522818090" sldId="328"/>
            <ac:picMk id="4" creationId="{5C2272E3-EDA8-B64D-2EBE-A4D3F48F040F}"/>
          </ac:picMkLst>
        </pc:picChg>
        <pc:picChg chg="del">
          <ac:chgData name="jang jeongwoo" userId="b43acc048b6d3fcf" providerId="LiveId" clId="{466E615D-46C8-4202-8481-73983986C3C8}" dt="2022-10-20T05:14:46.684" v="276" actId="478"/>
          <ac:picMkLst>
            <pc:docMk/>
            <pc:sldMk cId="3522818090" sldId="328"/>
            <ac:picMk id="1028" creationId="{B2B86C41-8FC0-CDD5-F134-8CD5F5CF6BAB}"/>
          </ac:picMkLst>
        </pc:picChg>
        <pc:picChg chg="add mod">
          <ac:chgData name="jang jeongwoo" userId="b43acc048b6d3fcf" providerId="LiveId" clId="{466E615D-46C8-4202-8481-73983986C3C8}" dt="2022-10-20T09:54:13.028" v="633" actId="1076"/>
          <ac:picMkLst>
            <pc:docMk/>
            <pc:sldMk cId="3522818090" sldId="328"/>
            <ac:picMk id="2050" creationId="{CD106BE8-2590-8A87-7BA4-0BA00D4752F3}"/>
          </ac:picMkLst>
        </pc:picChg>
      </pc:sldChg>
      <pc:sldChg chg="add del">
        <pc:chgData name="jang jeongwoo" userId="b43acc048b6d3fcf" providerId="LiveId" clId="{466E615D-46C8-4202-8481-73983986C3C8}" dt="2022-10-20T09:35:49.662" v="592" actId="47"/>
        <pc:sldMkLst>
          <pc:docMk/>
          <pc:sldMk cId="1026448865" sldId="329"/>
        </pc:sldMkLst>
      </pc:sldChg>
    </pc:docChg>
  </pc:docChgLst>
  <pc:docChgLst>
    <pc:chgData name="jang jeongwoo" userId="b43acc048b6d3fcf" providerId="LiveId" clId="{8F1096CD-151E-4291-9C39-4FAF01DE5DA4}"/>
    <pc:docChg chg="undo custSel addSld delSld modSld sldOrd delMainMaster">
      <pc:chgData name="jang jeongwoo" userId="b43acc048b6d3fcf" providerId="LiveId" clId="{8F1096CD-151E-4291-9C39-4FAF01DE5DA4}" dt="2022-10-19T11:05:25.257" v="1578" actId="47"/>
      <pc:docMkLst>
        <pc:docMk/>
      </pc:docMkLst>
      <pc:sldChg chg="modSp mod">
        <pc:chgData name="jang jeongwoo" userId="b43acc048b6d3fcf" providerId="LiveId" clId="{8F1096CD-151E-4291-9C39-4FAF01DE5DA4}" dt="2022-10-19T10:07:12.695" v="828" actId="20577"/>
        <pc:sldMkLst>
          <pc:docMk/>
          <pc:sldMk cId="0" sldId="256"/>
        </pc:sldMkLst>
        <pc:spChg chg="mod">
          <ac:chgData name="jang jeongwoo" userId="b43acc048b6d3fcf" providerId="LiveId" clId="{8F1096CD-151E-4291-9C39-4FAF01DE5DA4}" dt="2022-10-19T10:07:12.695" v="828" actId="20577"/>
          <ac:spMkLst>
            <pc:docMk/>
            <pc:sldMk cId="0" sldId="256"/>
            <ac:spMk id="599" creationId="{00000000-0000-0000-0000-000000000000}"/>
          </ac:spMkLst>
        </pc:spChg>
      </pc:sldChg>
      <pc:sldChg chg="modSp mod">
        <pc:chgData name="jang jeongwoo" userId="b43acc048b6d3fcf" providerId="LiveId" clId="{8F1096CD-151E-4291-9C39-4FAF01DE5DA4}" dt="2022-10-19T10:04:07.978" v="727" actId="1076"/>
        <pc:sldMkLst>
          <pc:docMk/>
          <pc:sldMk cId="0" sldId="258"/>
        </pc:sldMkLst>
        <pc:spChg chg="mod">
          <ac:chgData name="jang jeongwoo" userId="b43acc048b6d3fcf" providerId="LiveId" clId="{8F1096CD-151E-4291-9C39-4FAF01DE5DA4}" dt="2022-10-19T10:04:07.978" v="727" actId="1076"/>
          <ac:spMkLst>
            <pc:docMk/>
            <pc:sldMk cId="0" sldId="258"/>
            <ac:spMk id="680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04:07.978" v="727" actId="1076"/>
          <ac:spMkLst>
            <pc:docMk/>
            <pc:sldMk cId="0" sldId="258"/>
            <ac:spMk id="681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04:07.978" v="727" actId="1076"/>
          <ac:spMkLst>
            <pc:docMk/>
            <pc:sldMk cId="0" sldId="258"/>
            <ac:spMk id="682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04:07.978" v="727" actId="1076"/>
          <ac:spMkLst>
            <pc:docMk/>
            <pc:sldMk cId="0" sldId="258"/>
            <ac:spMk id="683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04:07.978" v="727" actId="1076"/>
          <ac:spMkLst>
            <pc:docMk/>
            <pc:sldMk cId="0" sldId="258"/>
            <ac:spMk id="688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04:07.978" v="727" actId="1076"/>
          <ac:spMkLst>
            <pc:docMk/>
            <pc:sldMk cId="0" sldId="258"/>
            <ac:spMk id="690" creationId="{00000000-0000-0000-0000-000000000000}"/>
          </ac:spMkLst>
        </pc:spChg>
        <pc:grpChg chg="mod">
          <ac:chgData name="jang jeongwoo" userId="b43acc048b6d3fcf" providerId="LiveId" clId="{8F1096CD-151E-4291-9C39-4FAF01DE5DA4}" dt="2022-10-19T10:04:07.978" v="727" actId="1076"/>
          <ac:grpSpMkLst>
            <pc:docMk/>
            <pc:sldMk cId="0" sldId="258"/>
            <ac:grpSpMk id="667" creationId="{00000000-0000-0000-0000-000000000000}"/>
          </ac:grpSpMkLst>
        </pc:grpChg>
        <pc:grpChg chg="mod">
          <ac:chgData name="jang jeongwoo" userId="b43acc048b6d3fcf" providerId="LiveId" clId="{8F1096CD-151E-4291-9C39-4FAF01DE5DA4}" dt="2022-10-19T10:04:07.978" v="727" actId="1076"/>
          <ac:grpSpMkLst>
            <pc:docMk/>
            <pc:sldMk cId="0" sldId="258"/>
            <ac:grpSpMk id="670" creationId="{00000000-0000-0000-0000-000000000000}"/>
          </ac:grpSpMkLst>
        </pc:grpChg>
      </pc:sldChg>
      <pc:sldChg chg="modSp mod">
        <pc:chgData name="jang jeongwoo" userId="b43acc048b6d3fcf" providerId="LiveId" clId="{8F1096CD-151E-4291-9C39-4FAF01DE5DA4}" dt="2022-10-19T10:21:57.060" v="1143" actId="20577"/>
        <pc:sldMkLst>
          <pc:docMk/>
          <pc:sldMk cId="0" sldId="260"/>
        </pc:sldMkLst>
        <pc:spChg chg="mod">
          <ac:chgData name="jang jeongwoo" userId="b43acc048b6d3fcf" providerId="LiveId" clId="{8F1096CD-151E-4291-9C39-4FAF01DE5DA4}" dt="2022-10-19T10:21:57.060" v="1143" actId="20577"/>
          <ac:spMkLst>
            <pc:docMk/>
            <pc:sldMk cId="0" sldId="260"/>
            <ac:spMk id="926" creationId="{00000000-0000-0000-0000-000000000000}"/>
          </ac:spMkLst>
        </pc:spChg>
      </pc:sldChg>
      <pc:sldChg chg="modSp mod">
        <pc:chgData name="jang jeongwoo" userId="b43acc048b6d3fcf" providerId="LiveId" clId="{8F1096CD-151E-4291-9C39-4FAF01DE5DA4}" dt="2022-10-19T10:21:38.894" v="1139" actId="1076"/>
        <pc:sldMkLst>
          <pc:docMk/>
          <pc:sldMk cId="0" sldId="261"/>
        </pc:sldMkLst>
        <pc:spChg chg="mod">
          <ac:chgData name="jang jeongwoo" userId="b43acc048b6d3fcf" providerId="LiveId" clId="{8F1096CD-151E-4291-9C39-4FAF01DE5DA4}" dt="2022-10-19T10:20:15.085" v="1125"/>
          <ac:spMkLst>
            <pc:docMk/>
            <pc:sldMk cId="0" sldId="261"/>
            <ac:spMk id="933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21:38.894" v="1139" actId="1076"/>
          <ac:spMkLst>
            <pc:docMk/>
            <pc:sldMk cId="0" sldId="261"/>
            <ac:spMk id="938" creationId="{00000000-0000-0000-0000-000000000000}"/>
          </ac:spMkLst>
        </pc:spChg>
      </pc:sldChg>
      <pc:sldChg chg="addSp delSp modSp mod">
        <pc:chgData name="jang jeongwoo" userId="b43acc048b6d3fcf" providerId="LiveId" clId="{8F1096CD-151E-4291-9C39-4FAF01DE5DA4}" dt="2022-10-19T10:41:56.796" v="1287" actId="14100"/>
        <pc:sldMkLst>
          <pc:docMk/>
          <pc:sldMk cId="0" sldId="264"/>
        </pc:sldMkLst>
        <pc:spChg chg="mod">
          <ac:chgData name="jang jeongwoo" userId="b43acc048b6d3fcf" providerId="LiveId" clId="{8F1096CD-151E-4291-9C39-4FAF01DE5DA4}" dt="2022-10-19T10:40:23.171" v="1263" actId="20577"/>
          <ac:spMkLst>
            <pc:docMk/>
            <pc:sldMk cId="0" sldId="264"/>
            <ac:spMk id="3" creationId="{8EB40C4D-D341-231C-7F38-4F49284FA8E4}"/>
          </ac:spMkLst>
        </pc:spChg>
        <pc:spChg chg="mod">
          <ac:chgData name="jang jeongwoo" userId="b43acc048b6d3fcf" providerId="LiveId" clId="{8F1096CD-151E-4291-9C39-4FAF01DE5DA4}" dt="2022-10-19T10:41:42.036" v="1283" actId="14100"/>
          <ac:spMkLst>
            <pc:docMk/>
            <pc:sldMk cId="0" sldId="264"/>
            <ac:spMk id="4" creationId="{94D30379-D806-C080-2E57-8AC49521F294}"/>
          </ac:spMkLst>
        </pc:spChg>
        <pc:spChg chg="add mod">
          <ac:chgData name="jang jeongwoo" userId="b43acc048b6d3fcf" providerId="LiveId" clId="{8F1096CD-151E-4291-9C39-4FAF01DE5DA4}" dt="2022-10-19T10:41:56.796" v="1287" actId="14100"/>
          <ac:spMkLst>
            <pc:docMk/>
            <pc:sldMk cId="0" sldId="264"/>
            <ac:spMk id="7" creationId="{926C8CB3-C29D-4D48-F467-3C85219EF5AF}"/>
          </ac:spMkLst>
        </pc:spChg>
        <pc:spChg chg="mod">
          <ac:chgData name="jang jeongwoo" userId="b43acc048b6d3fcf" providerId="LiveId" clId="{8F1096CD-151E-4291-9C39-4FAF01DE5DA4}" dt="2022-10-19T10:41:16.389" v="1272" actId="1076"/>
          <ac:spMkLst>
            <pc:docMk/>
            <pc:sldMk cId="0" sldId="264"/>
            <ac:spMk id="1094" creationId="{00000000-0000-0000-0000-000000000000}"/>
          </ac:spMkLst>
        </pc:spChg>
        <pc:grpChg chg="mod">
          <ac:chgData name="jang jeongwoo" userId="b43acc048b6d3fcf" providerId="LiveId" clId="{8F1096CD-151E-4291-9C39-4FAF01DE5DA4}" dt="2022-10-19T10:04:27.093" v="729" actId="1076"/>
          <ac:grpSpMkLst>
            <pc:docMk/>
            <pc:sldMk cId="0" sldId="264"/>
            <ac:grpSpMk id="1095" creationId="{00000000-0000-0000-0000-000000000000}"/>
          </ac:grpSpMkLst>
        </pc:grpChg>
        <pc:picChg chg="mod modCrop">
          <ac:chgData name="jang jeongwoo" userId="b43acc048b6d3fcf" providerId="LiveId" clId="{8F1096CD-151E-4291-9C39-4FAF01DE5DA4}" dt="2022-10-19T10:41:31.336" v="1279" actId="1076"/>
          <ac:picMkLst>
            <pc:docMk/>
            <pc:sldMk cId="0" sldId="264"/>
            <ac:picMk id="2" creationId="{2DCD23C2-FABA-10D2-E2EC-26A1AC46E6A6}"/>
          </ac:picMkLst>
        </pc:picChg>
        <pc:picChg chg="add del mod">
          <ac:chgData name="jang jeongwoo" userId="b43acc048b6d3fcf" providerId="LiveId" clId="{8F1096CD-151E-4291-9C39-4FAF01DE5DA4}" dt="2022-10-19T10:37:55.436" v="1212" actId="478"/>
          <ac:picMkLst>
            <pc:docMk/>
            <pc:sldMk cId="0" sldId="264"/>
            <ac:picMk id="5" creationId="{1218A41E-8F77-F446-2290-E2B52FF84AB1}"/>
          </ac:picMkLst>
        </pc:picChg>
        <pc:picChg chg="add mod modCrop">
          <ac:chgData name="jang jeongwoo" userId="b43acc048b6d3fcf" providerId="LiveId" clId="{8F1096CD-151E-4291-9C39-4FAF01DE5DA4}" dt="2022-10-19T10:41:23.596" v="1276" actId="14100"/>
          <ac:picMkLst>
            <pc:docMk/>
            <pc:sldMk cId="0" sldId="264"/>
            <ac:picMk id="6" creationId="{BD452559-E01D-4663-6EBB-1C0FA58977BC}"/>
          </ac:picMkLst>
        </pc:picChg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65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66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67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68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69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70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71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72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73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74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75"/>
        </pc:sldMkLst>
      </pc:sldChg>
      <pc:sldChg chg="modSp del mod">
        <pc:chgData name="jang jeongwoo" userId="b43acc048b6d3fcf" providerId="LiveId" clId="{8F1096CD-151E-4291-9C39-4FAF01DE5DA4}" dt="2022-10-19T11:05:25.257" v="1578" actId="47"/>
        <pc:sldMkLst>
          <pc:docMk/>
          <pc:sldMk cId="0" sldId="276"/>
        </pc:sldMkLst>
        <pc:grpChg chg="mod">
          <ac:chgData name="jang jeongwoo" userId="b43acc048b6d3fcf" providerId="LiveId" clId="{8F1096CD-151E-4291-9C39-4FAF01DE5DA4}" dt="2022-10-19T10:06:44.746" v="787" actId="1076"/>
          <ac:grpSpMkLst>
            <pc:docMk/>
            <pc:sldMk cId="0" sldId="276"/>
            <ac:grpSpMk id="1517" creationId="{00000000-0000-0000-0000-000000000000}"/>
          </ac:grpSpMkLst>
        </pc:grpChg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77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78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79"/>
        </pc:sldMkLst>
      </pc:sldChg>
      <pc:sldChg chg="modSp mod">
        <pc:chgData name="jang jeongwoo" userId="b43acc048b6d3fcf" providerId="LiveId" clId="{8F1096CD-151E-4291-9C39-4FAF01DE5DA4}" dt="2022-10-19T11:05:09.610" v="1577" actId="20577"/>
        <pc:sldMkLst>
          <pc:docMk/>
          <pc:sldMk cId="0" sldId="280"/>
        </pc:sldMkLst>
        <pc:spChg chg="mod">
          <ac:chgData name="jang jeongwoo" userId="b43acc048b6d3fcf" providerId="LiveId" clId="{8F1096CD-151E-4291-9C39-4FAF01DE5DA4}" dt="2022-10-19T11:05:09.610" v="1577" actId="20577"/>
          <ac:spMkLst>
            <pc:docMk/>
            <pc:sldMk cId="0" sldId="280"/>
            <ac:spMk id="3" creationId="{A2D9B415-1858-AF1F-FCFB-77DEAB941327}"/>
          </ac:spMkLst>
        </pc:spChg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81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82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83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84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85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86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87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88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89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0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1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2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3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4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5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6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7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8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299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0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1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2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3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4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5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6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7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8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09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10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11"/>
        </pc:sldMkLst>
      </pc:sldChg>
      <pc:sldChg chg="del">
        <pc:chgData name="jang jeongwoo" userId="b43acc048b6d3fcf" providerId="LiveId" clId="{8F1096CD-151E-4291-9C39-4FAF01DE5DA4}" dt="2022-10-19T11:05:25.257" v="1578" actId="47"/>
        <pc:sldMkLst>
          <pc:docMk/>
          <pc:sldMk cId="0" sldId="312"/>
        </pc:sldMkLst>
      </pc:sldChg>
      <pc:sldChg chg="addSp modSp mod modAnim">
        <pc:chgData name="jang jeongwoo" userId="b43acc048b6d3fcf" providerId="LiveId" clId="{8F1096CD-151E-4291-9C39-4FAF01DE5DA4}" dt="2022-10-19T10:27:05.687" v="1150" actId="14100"/>
        <pc:sldMkLst>
          <pc:docMk/>
          <pc:sldMk cId="488339076" sldId="317"/>
        </pc:sldMkLst>
        <pc:picChg chg="add mod">
          <ac:chgData name="jang jeongwoo" userId="b43acc048b6d3fcf" providerId="LiveId" clId="{8F1096CD-151E-4291-9C39-4FAF01DE5DA4}" dt="2022-10-19T10:27:05.687" v="1150" actId="14100"/>
          <ac:picMkLst>
            <pc:docMk/>
            <pc:sldMk cId="488339076" sldId="317"/>
            <ac:picMk id="2" creationId="{A33596FF-8ADB-173F-51E9-BF3E72E0090C}"/>
          </ac:picMkLst>
        </pc:picChg>
      </pc:sldChg>
      <pc:sldChg chg="modSp mod">
        <pc:chgData name="jang jeongwoo" userId="b43acc048b6d3fcf" providerId="LiveId" clId="{8F1096CD-151E-4291-9C39-4FAF01DE5DA4}" dt="2022-10-19T10:14:37.420" v="1082" actId="1076"/>
        <pc:sldMkLst>
          <pc:docMk/>
          <pc:sldMk cId="1800867241" sldId="318"/>
        </pc:sldMkLst>
        <pc:spChg chg="mod">
          <ac:chgData name="jang jeongwoo" userId="b43acc048b6d3fcf" providerId="LiveId" clId="{8F1096CD-151E-4291-9C39-4FAF01DE5DA4}" dt="2022-10-19T10:14:37.420" v="1082" actId="1076"/>
          <ac:spMkLst>
            <pc:docMk/>
            <pc:sldMk cId="1800867241" sldId="318"/>
            <ac:spMk id="1694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14:16.540" v="1079" actId="1076"/>
          <ac:spMkLst>
            <pc:docMk/>
            <pc:sldMk cId="1800867241" sldId="318"/>
            <ac:spMk id="1695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14:28.809" v="1081" actId="1076"/>
          <ac:spMkLst>
            <pc:docMk/>
            <pc:sldMk cId="1800867241" sldId="318"/>
            <ac:spMk id="1697" creationId="{00000000-0000-0000-0000-000000000000}"/>
          </ac:spMkLst>
        </pc:spChg>
      </pc:sldChg>
      <pc:sldChg chg="modSp">
        <pc:chgData name="jang jeongwoo" userId="b43acc048b6d3fcf" providerId="LiveId" clId="{8F1096CD-151E-4291-9C39-4FAF01DE5DA4}" dt="2022-10-19T10:51:35.717" v="1331" actId="14100"/>
        <pc:sldMkLst>
          <pc:docMk/>
          <pc:sldMk cId="919477384" sldId="319"/>
        </pc:sldMkLst>
        <pc:picChg chg="mod">
          <ac:chgData name="jang jeongwoo" userId="b43acc048b6d3fcf" providerId="LiveId" clId="{8F1096CD-151E-4291-9C39-4FAF01DE5DA4}" dt="2022-10-19T10:51:35.717" v="1331" actId="14100"/>
          <ac:picMkLst>
            <pc:docMk/>
            <pc:sldMk cId="919477384" sldId="319"/>
            <ac:picMk id="1026" creationId="{D2BB62CD-4319-2D05-9012-82E45E911DC8}"/>
          </ac:picMkLst>
        </pc:picChg>
      </pc:sldChg>
      <pc:sldChg chg="addSp delSp modSp mod">
        <pc:chgData name="jang jeongwoo" userId="b43acc048b6d3fcf" providerId="LiveId" clId="{8F1096CD-151E-4291-9C39-4FAF01DE5DA4}" dt="2022-10-19T11:00:52.507" v="1336" actId="14100"/>
        <pc:sldMkLst>
          <pc:docMk/>
          <pc:sldMk cId="594983098" sldId="320"/>
        </pc:sldMkLst>
        <pc:spChg chg="mod">
          <ac:chgData name="jang jeongwoo" userId="b43acc048b6d3fcf" providerId="LiveId" clId="{8F1096CD-151E-4291-9C39-4FAF01DE5DA4}" dt="2022-10-19T10:42:51.206" v="1293"/>
          <ac:spMkLst>
            <pc:docMk/>
            <pc:sldMk cId="594983098" sldId="320"/>
            <ac:spMk id="3" creationId="{8EB40C4D-D341-231C-7F38-4F49284FA8E4}"/>
          </ac:spMkLst>
        </pc:spChg>
        <pc:picChg chg="del mod">
          <ac:chgData name="jang jeongwoo" userId="b43acc048b6d3fcf" providerId="LiveId" clId="{8F1096CD-151E-4291-9C39-4FAF01DE5DA4}" dt="2022-10-19T11:00:45.389" v="1332" actId="478"/>
          <ac:picMkLst>
            <pc:docMk/>
            <pc:sldMk cId="594983098" sldId="320"/>
            <ac:picMk id="9" creationId="{5A2062DA-DFDF-0AB6-38B6-8A9A37D720DC}"/>
          </ac:picMkLst>
        </pc:picChg>
        <pc:picChg chg="add mod">
          <ac:chgData name="jang jeongwoo" userId="b43acc048b6d3fcf" providerId="LiveId" clId="{8F1096CD-151E-4291-9C39-4FAF01DE5DA4}" dt="2022-10-19T11:00:52.507" v="1336" actId="14100"/>
          <ac:picMkLst>
            <pc:docMk/>
            <pc:sldMk cId="594983098" sldId="320"/>
            <ac:picMk id="2050" creationId="{74DCC4C3-7D03-1C9A-0819-27D7AA80A10A}"/>
          </ac:picMkLst>
        </pc:picChg>
      </pc:sldChg>
      <pc:sldChg chg="addSp modSp mod">
        <pc:chgData name="jang jeongwoo" userId="b43acc048b6d3fcf" providerId="LiveId" clId="{8F1096CD-151E-4291-9C39-4FAF01DE5DA4}" dt="2022-10-19T10:35:56.594" v="1177" actId="1076"/>
        <pc:sldMkLst>
          <pc:docMk/>
          <pc:sldMk cId="3080564532" sldId="322"/>
        </pc:sldMkLst>
        <pc:spChg chg="add mod">
          <ac:chgData name="jang jeongwoo" userId="b43acc048b6d3fcf" providerId="LiveId" clId="{8F1096CD-151E-4291-9C39-4FAF01DE5DA4}" dt="2022-10-19T10:35:56.594" v="1177" actId="1076"/>
          <ac:spMkLst>
            <pc:docMk/>
            <pc:sldMk cId="3080564532" sldId="322"/>
            <ac:spMk id="5" creationId="{5EEC3576-0F2D-5265-4270-B64883BE71F7}"/>
          </ac:spMkLst>
        </pc:spChg>
      </pc:sldChg>
      <pc:sldChg chg="modSp add mod">
        <pc:chgData name="jang jeongwoo" userId="b43acc048b6d3fcf" providerId="LiveId" clId="{8F1096CD-151E-4291-9C39-4FAF01DE5DA4}" dt="2022-10-19T10:17:26.498" v="1106" actId="2711"/>
        <pc:sldMkLst>
          <pc:docMk/>
          <pc:sldMk cId="374167140" sldId="327"/>
        </pc:sldMkLst>
        <pc:spChg chg="mod">
          <ac:chgData name="jang jeongwoo" userId="b43acc048b6d3fcf" providerId="LiveId" clId="{8F1096CD-151E-4291-9C39-4FAF01DE5DA4}" dt="2022-10-19T10:10:58.516" v="922" actId="1076"/>
          <ac:spMkLst>
            <pc:docMk/>
            <pc:sldMk cId="374167140" sldId="327"/>
            <ac:spMk id="1511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10:53.243" v="921" actId="1076"/>
          <ac:spMkLst>
            <pc:docMk/>
            <pc:sldMk cId="374167140" sldId="327"/>
            <ac:spMk id="1530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16:41.775" v="1104" actId="2711"/>
          <ac:spMkLst>
            <pc:docMk/>
            <pc:sldMk cId="374167140" sldId="327"/>
            <ac:spMk id="1531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17:26.498" v="1106" actId="2711"/>
          <ac:spMkLst>
            <pc:docMk/>
            <pc:sldMk cId="374167140" sldId="327"/>
            <ac:spMk id="1532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17:26.498" v="1106" actId="2711"/>
          <ac:spMkLst>
            <pc:docMk/>
            <pc:sldMk cId="374167140" sldId="327"/>
            <ac:spMk id="1533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16:24.637" v="1103" actId="20577"/>
          <ac:spMkLst>
            <pc:docMk/>
            <pc:sldMk cId="374167140" sldId="327"/>
            <ac:spMk id="1534" creationId="{00000000-0000-0000-0000-000000000000}"/>
          </ac:spMkLst>
        </pc:spChg>
        <pc:spChg chg="mod">
          <ac:chgData name="jang jeongwoo" userId="b43acc048b6d3fcf" providerId="LiveId" clId="{8F1096CD-151E-4291-9C39-4FAF01DE5DA4}" dt="2022-10-19T10:12:47.198" v="1078" actId="20577"/>
          <ac:spMkLst>
            <pc:docMk/>
            <pc:sldMk cId="374167140" sldId="327"/>
            <ac:spMk id="1548" creationId="{00000000-0000-0000-0000-000000000000}"/>
          </ac:spMkLst>
        </pc:spChg>
      </pc:sldChg>
      <pc:sldChg chg="modSp add del mod ord">
        <pc:chgData name="jang jeongwoo" userId="b43acc048b6d3fcf" providerId="LiveId" clId="{8F1096CD-151E-4291-9C39-4FAF01DE5DA4}" dt="2022-10-19T10:06:12.032" v="761" actId="47"/>
        <pc:sldMkLst>
          <pc:docMk/>
          <pc:sldMk cId="933135805" sldId="327"/>
        </pc:sldMkLst>
        <pc:spChg chg="mod">
          <ac:chgData name="jang jeongwoo" userId="b43acc048b6d3fcf" providerId="LiveId" clId="{8F1096CD-151E-4291-9C39-4FAF01DE5DA4}" dt="2022-10-19T10:06:00.662" v="757" actId="1076"/>
          <ac:spMkLst>
            <pc:docMk/>
            <pc:sldMk cId="933135805" sldId="327"/>
            <ac:spMk id="712" creationId="{00000000-0000-0000-0000-000000000000}"/>
          </ac:spMkLst>
        </pc:spChg>
      </pc:sldChg>
      <pc:sldChg chg="addSp delSp modSp add del mod ord">
        <pc:chgData name="jang jeongwoo" userId="b43acc048b6d3fcf" providerId="LiveId" clId="{8F1096CD-151E-4291-9C39-4FAF01DE5DA4}" dt="2022-10-19T10:06:23.576" v="784" actId="47"/>
        <pc:sldMkLst>
          <pc:docMk/>
          <pc:sldMk cId="2391647836" sldId="328"/>
        </pc:sldMkLst>
        <pc:spChg chg="mod">
          <ac:chgData name="jang jeongwoo" userId="b43acc048b6d3fcf" providerId="LiveId" clId="{8F1096CD-151E-4291-9C39-4FAF01DE5DA4}" dt="2022-10-19T10:06:21.638" v="783" actId="6549"/>
          <ac:spMkLst>
            <pc:docMk/>
            <pc:sldMk cId="2391647836" sldId="328"/>
            <ac:spMk id="1094" creationId="{00000000-0000-0000-0000-000000000000}"/>
          </ac:spMkLst>
        </pc:spChg>
        <pc:picChg chg="add del">
          <ac:chgData name="jang jeongwoo" userId="b43acc048b6d3fcf" providerId="LiveId" clId="{8F1096CD-151E-4291-9C39-4FAF01DE5DA4}" dt="2022-10-19T10:06:19.691" v="779" actId="478"/>
          <ac:picMkLst>
            <pc:docMk/>
            <pc:sldMk cId="2391647836" sldId="328"/>
            <ac:picMk id="2" creationId="{2DCD23C2-FABA-10D2-E2EC-26A1AC46E6A6}"/>
          </ac:picMkLst>
        </pc:picChg>
      </pc:sldChg>
      <pc:sldChg chg="addSp delSp modSp add mod">
        <pc:chgData name="jang jeongwoo" userId="b43acc048b6d3fcf" providerId="LiveId" clId="{8F1096CD-151E-4291-9C39-4FAF01DE5DA4}" dt="2022-10-19T11:01:27.993" v="1344" actId="14100"/>
        <pc:sldMkLst>
          <pc:docMk/>
          <pc:sldMk cId="3522818090" sldId="328"/>
        </pc:sldMkLst>
        <pc:spChg chg="mod">
          <ac:chgData name="jang jeongwoo" userId="b43acc048b6d3fcf" providerId="LiveId" clId="{8F1096CD-151E-4291-9C39-4FAF01DE5DA4}" dt="2022-10-19T11:01:27.993" v="1344" actId="14100"/>
          <ac:spMkLst>
            <pc:docMk/>
            <pc:sldMk cId="3522818090" sldId="328"/>
            <ac:spMk id="3" creationId="{8EB40C4D-D341-231C-7F38-4F49284FA8E4}"/>
          </ac:spMkLst>
        </pc:spChg>
        <pc:spChg chg="add del">
          <ac:chgData name="jang jeongwoo" userId="b43acc048b6d3fcf" providerId="LiveId" clId="{8F1096CD-151E-4291-9C39-4FAF01DE5DA4}" dt="2022-10-19T10:50:19.726" v="1308" actId="22"/>
          <ac:spMkLst>
            <pc:docMk/>
            <pc:sldMk cId="3522818090" sldId="328"/>
            <ac:spMk id="4" creationId="{53BCA489-97E8-5567-B506-5A4E313E28F1}"/>
          </ac:spMkLst>
        </pc:spChg>
        <pc:spChg chg="add mod">
          <ac:chgData name="jang jeongwoo" userId="b43acc048b6d3fcf" providerId="LiveId" clId="{8F1096CD-151E-4291-9C39-4FAF01DE5DA4}" dt="2022-10-19T10:50:44.027" v="1319" actId="1076"/>
          <ac:spMkLst>
            <pc:docMk/>
            <pc:sldMk cId="3522818090" sldId="328"/>
            <ac:spMk id="6" creationId="{AEDB9751-E98B-A41A-EA69-5A716640E243}"/>
          </ac:spMkLst>
        </pc:spChg>
        <pc:picChg chg="del">
          <ac:chgData name="jang jeongwoo" userId="b43acc048b6d3fcf" providerId="LiveId" clId="{8F1096CD-151E-4291-9C39-4FAF01DE5DA4}" dt="2022-10-19T10:43:25.899" v="1302" actId="478"/>
          <ac:picMkLst>
            <pc:docMk/>
            <pc:sldMk cId="3522818090" sldId="328"/>
            <ac:picMk id="9" creationId="{5A2062DA-DFDF-0AB6-38B6-8A9A37D720DC}"/>
          </ac:picMkLst>
        </pc:picChg>
        <pc:picChg chg="add del mod">
          <ac:chgData name="jang jeongwoo" userId="b43acc048b6d3fcf" providerId="LiveId" clId="{8F1096CD-151E-4291-9C39-4FAF01DE5DA4}" dt="2022-10-19T10:50:45.109" v="1320" actId="478"/>
          <ac:picMkLst>
            <pc:docMk/>
            <pc:sldMk cId="3522818090" sldId="328"/>
            <ac:picMk id="1026" creationId="{9CC2F153-0461-13B5-5C6F-B2155E89E5F9}"/>
          </ac:picMkLst>
        </pc:picChg>
        <pc:picChg chg="add mod">
          <ac:chgData name="jang jeongwoo" userId="b43acc048b6d3fcf" providerId="LiveId" clId="{8F1096CD-151E-4291-9C39-4FAF01DE5DA4}" dt="2022-10-19T10:51:18.007" v="1326" actId="1076"/>
          <ac:picMkLst>
            <pc:docMk/>
            <pc:sldMk cId="3522818090" sldId="328"/>
            <ac:picMk id="1028" creationId="{B2B86C41-8FC0-CDD5-F134-8CD5F5CF6BAB}"/>
          </ac:picMkLst>
        </pc:picChg>
      </pc:sldChg>
      <pc:sldMasterChg chg="delSldLayout">
        <pc:chgData name="jang jeongwoo" userId="b43acc048b6d3fcf" providerId="LiveId" clId="{8F1096CD-151E-4291-9C39-4FAF01DE5DA4}" dt="2022-10-19T11:05:25.257" v="1578" actId="47"/>
        <pc:sldMasterMkLst>
          <pc:docMk/>
          <pc:sldMasterMk cId="0" sldId="2147483677"/>
        </pc:sldMasterMkLst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53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57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61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67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70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71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72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73"/>
          </pc:sldLayoutMkLst>
        </pc:sldLayoutChg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7"/>
            <pc:sldLayoutMk cId="0" sldId="2147483674"/>
          </pc:sldLayoutMkLst>
        </pc:sldLayoutChg>
      </pc:sldMasterChg>
      <pc:sldMasterChg chg="del delSldLayout">
        <pc:chgData name="jang jeongwoo" userId="b43acc048b6d3fcf" providerId="LiveId" clId="{8F1096CD-151E-4291-9C39-4FAF01DE5DA4}" dt="2022-10-19T11:05:25.257" v="1578" actId="47"/>
        <pc:sldMasterMkLst>
          <pc:docMk/>
          <pc:sldMasterMk cId="0" sldId="2147483678"/>
        </pc:sldMasterMkLst>
        <pc:sldLayoutChg chg="del">
          <pc:chgData name="jang jeongwoo" userId="b43acc048b6d3fcf" providerId="LiveId" clId="{8F1096CD-151E-4291-9C39-4FAF01DE5DA4}" dt="2022-10-19T11:05:25.257" v="1578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  <pc:docChgLst>
    <pc:chgData name="jang jeongwoo" userId="b43acc048b6d3fcf" providerId="LiveId" clId="{187A3FA6-A9E3-43BD-910A-0DCFC6302570}"/>
    <pc:docChg chg="undo custSel modSld">
      <pc:chgData name="jang jeongwoo" userId="b43acc048b6d3fcf" providerId="LiveId" clId="{187A3FA6-A9E3-43BD-910A-0DCFC6302570}" dt="2022-10-20T11:30:10.088" v="10" actId="20577"/>
      <pc:docMkLst>
        <pc:docMk/>
      </pc:docMkLst>
      <pc:sldChg chg="modSp mod">
        <pc:chgData name="jang jeongwoo" userId="b43acc048b6d3fcf" providerId="LiveId" clId="{187A3FA6-A9E3-43BD-910A-0DCFC6302570}" dt="2022-10-20T11:29:32.717" v="7" actId="20577"/>
        <pc:sldMkLst>
          <pc:docMk/>
          <pc:sldMk cId="0" sldId="260"/>
        </pc:sldMkLst>
        <pc:spChg chg="mod">
          <ac:chgData name="jang jeongwoo" userId="b43acc048b6d3fcf" providerId="LiveId" clId="{187A3FA6-A9E3-43BD-910A-0DCFC6302570}" dt="2022-10-20T11:29:32.717" v="7" actId="20577"/>
          <ac:spMkLst>
            <pc:docMk/>
            <pc:sldMk cId="0" sldId="260"/>
            <ac:spMk id="926" creationId="{00000000-0000-0000-0000-000000000000}"/>
          </ac:spMkLst>
        </pc:spChg>
      </pc:sldChg>
      <pc:sldChg chg="modSp mod">
        <pc:chgData name="jang jeongwoo" userId="b43acc048b6d3fcf" providerId="LiveId" clId="{187A3FA6-A9E3-43BD-910A-0DCFC6302570}" dt="2022-10-20T11:30:10.088" v="10" actId="20577"/>
        <pc:sldMkLst>
          <pc:docMk/>
          <pc:sldMk cId="1800867241" sldId="318"/>
        </pc:sldMkLst>
        <pc:spChg chg="mod">
          <ac:chgData name="jang jeongwoo" userId="b43acc048b6d3fcf" providerId="LiveId" clId="{187A3FA6-A9E3-43BD-910A-0DCFC6302570}" dt="2022-10-20T11:30:10.088" v="10" actId="20577"/>
          <ac:spMkLst>
            <pc:docMk/>
            <pc:sldMk cId="1800867241" sldId="318"/>
            <ac:spMk id="169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08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201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802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68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053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0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830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465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26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1e807b215_2_3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1e807b215_2_3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327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13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1e807b215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1e807b215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28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6f39c49ba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6f39c49ba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344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6f39c49ba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6f39c49ba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15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00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4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9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9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480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81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19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>
            <a:spLocks noGrp="1"/>
          </p:cNvSpPr>
          <p:nvPr>
            <p:ph type="title" idx="13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>
            <a:spLocks noGrp="1"/>
          </p:cNvSpPr>
          <p:nvPr>
            <p:ph type="title" idx="15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BLANK_1_1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2"/>
          <p:cNvSpPr/>
          <p:nvPr/>
        </p:nvSpPr>
        <p:spPr>
          <a:xfrm rot="3327516" flipH="1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2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BLANK_1_1_1_1_1_1_1_1_1_2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7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9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flipH="1">
            <a:off x="-696609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52" name="Google Shape;52;p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55350" y="133755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1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2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3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5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6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3">
  <p:cSld name="TITLE_AND_TWO_COLUMNS_1_2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1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2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3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4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5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7" name="Google Shape;437;p16"/>
          <p:cNvSpPr txBox="1">
            <a:spLocks noGrp="1"/>
          </p:cNvSpPr>
          <p:nvPr>
            <p:ph type="subTitle" idx="6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0" r:id="rId8"/>
    <p:sldLayoutId id="2147483662" r:id="rId9"/>
    <p:sldLayoutId id="2147483665" r:id="rId10"/>
    <p:sldLayoutId id="2147483668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"/>
          <p:cNvSpPr txBox="1">
            <a:spLocks noGrp="1"/>
          </p:cNvSpPr>
          <p:nvPr>
            <p:ph type="ctrTitle"/>
          </p:nvPr>
        </p:nvSpPr>
        <p:spPr>
          <a:xfrm>
            <a:off x="1819099" y="392376"/>
            <a:ext cx="5576777" cy="1628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</a:rPr>
              <a:t>License Plate Recognition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99" name="Google Shape;599;p32"/>
          <p:cNvSpPr txBox="1">
            <a:spLocks noGrp="1"/>
          </p:cNvSpPr>
          <p:nvPr>
            <p:ph type="subTitle" idx="1"/>
          </p:nvPr>
        </p:nvSpPr>
        <p:spPr>
          <a:xfrm>
            <a:off x="1855378" y="2778957"/>
            <a:ext cx="4527473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/>
              <a:t>차량 번호판 인식 프로그램</a:t>
            </a:r>
            <a:endParaRPr lang="en-US" altLang="ko-KR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17681005 </a:t>
            </a:r>
            <a:r>
              <a:rPr lang="ko-KR" altLang="en-US" sz="1200" b="1" dirty="0" err="1"/>
              <a:t>김규영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/>
              <a:t>17681026 </a:t>
            </a:r>
            <a:r>
              <a:rPr lang="ko-KR" altLang="en-US" sz="1200" b="1" dirty="0"/>
              <a:t>장정우</a:t>
            </a:r>
            <a:endParaRPr lang="en-US" altLang="ko-KR" sz="1200" b="1" dirty="0"/>
          </a:p>
        </p:txBody>
      </p:sp>
      <p:grpSp>
        <p:nvGrpSpPr>
          <p:cNvPr id="600" name="Google Shape;600;p32"/>
          <p:cNvGrpSpPr/>
          <p:nvPr/>
        </p:nvGrpSpPr>
        <p:grpSpPr>
          <a:xfrm>
            <a:off x="5259384" y="1690711"/>
            <a:ext cx="4882832" cy="3426746"/>
            <a:chOff x="5173120" y="1048631"/>
            <a:chExt cx="5158658" cy="3620319"/>
          </a:xfrm>
        </p:grpSpPr>
        <p:sp>
          <p:nvSpPr>
            <p:cNvPr id="601" name="Google Shape;601;p32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2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03" name="Google Shape;603;p32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4" name="Google Shape;604;p32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05" name="Google Shape;605;p32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2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2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2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2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2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2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2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2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2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2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2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2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2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2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2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2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2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2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2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2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2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2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2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2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2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2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2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2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2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2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2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2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2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2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2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2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2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2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2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2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2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2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2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2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2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2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2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93D7CC2-0180-0BFB-5B00-299AC4F253F2}"/>
              </a:ext>
            </a:extLst>
          </p:cNvPr>
          <p:cNvCxnSpPr>
            <a:cxnSpLocks/>
          </p:cNvCxnSpPr>
          <p:nvPr/>
        </p:nvCxnSpPr>
        <p:spPr>
          <a:xfrm>
            <a:off x="1741317" y="778464"/>
            <a:ext cx="0" cy="26256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165736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신경망 모델</a:t>
            </a:r>
          </a:p>
        </p:txBody>
      </p:sp>
      <p:grpSp>
        <p:nvGrpSpPr>
          <p:cNvPr id="728" name="Google Shape;1174;p44">
            <a:extLst>
              <a:ext uri="{FF2B5EF4-FFF2-40B4-BE49-F238E27FC236}">
                <a16:creationId xmlns:a16="http://schemas.microsoft.com/office/drawing/2014/main" id="{1738EB18-92C0-51BD-60B7-D0AFD85FE6BF}"/>
              </a:ext>
            </a:extLst>
          </p:cNvPr>
          <p:cNvGrpSpPr/>
          <p:nvPr/>
        </p:nvGrpSpPr>
        <p:grpSpPr>
          <a:xfrm>
            <a:off x="5340078" y="2076739"/>
            <a:ext cx="3552251" cy="1456567"/>
            <a:chOff x="2597979" y="1949933"/>
            <a:chExt cx="3872253" cy="1518048"/>
          </a:xfrm>
        </p:grpSpPr>
        <p:sp>
          <p:nvSpPr>
            <p:cNvPr id="729" name="Google Shape;1175;p44">
              <a:extLst>
                <a:ext uri="{FF2B5EF4-FFF2-40B4-BE49-F238E27FC236}">
                  <a16:creationId xmlns:a16="http://schemas.microsoft.com/office/drawing/2014/main" id="{3EE617A1-031B-402A-BA50-2D584442278B}"/>
                </a:ext>
              </a:extLst>
            </p:cNvPr>
            <p:cNvSpPr/>
            <p:nvPr/>
          </p:nvSpPr>
          <p:spPr>
            <a:xfrm>
              <a:off x="2714593" y="2496963"/>
              <a:ext cx="3583927" cy="701520"/>
            </a:xfrm>
            <a:custGeom>
              <a:avLst/>
              <a:gdLst/>
              <a:ahLst/>
              <a:cxnLst/>
              <a:rect l="l" t="t" r="r" b="b"/>
              <a:pathLst>
                <a:path w="31225" h="6112" extrusionOk="0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176;p44">
              <a:extLst>
                <a:ext uri="{FF2B5EF4-FFF2-40B4-BE49-F238E27FC236}">
                  <a16:creationId xmlns:a16="http://schemas.microsoft.com/office/drawing/2014/main" id="{33B687C0-78C2-6CB3-2BEB-B67867461A93}"/>
                </a:ext>
              </a:extLst>
            </p:cNvPr>
            <p:cNvSpPr/>
            <p:nvPr/>
          </p:nvSpPr>
          <p:spPr>
            <a:xfrm>
              <a:off x="2888251" y="1986547"/>
              <a:ext cx="2610959" cy="498823"/>
            </a:xfrm>
            <a:custGeom>
              <a:avLst/>
              <a:gdLst/>
              <a:ahLst/>
              <a:cxnLst/>
              <a:rect l="l" t="t" r="r" b="b"/>
              <a:pathLst>
                <a:path w="22748" h="4346" extrusionOk="0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77;p44">
              <a:extLst>
                <a:ext uri="{FF2B5EF4-FFF2-40B4-BE49-F238E27FC236}">
                  <a16:creationId xmlns:a16="http://schemas.microsoft.com/office/drawing/2014/main" id="{BF9DFB78-C8BB-AB20-0C52-4BF66180D30B}"/>
                </a:ext>
              </a:extLst>
            </p:cNvPr>
            <p:cNvSpPr/>
            <p:nvPr/>
          </p:nvSpPr>
          <p:spPr>
            <a:xfrm>
              <a:off x="3041594" y="2045542"/>
              <a:ext cx="2075981" cy="553801"/>
            </a:xfrm>
            <a:custGeom>
              <a:avLst/>
              <a:gdLst/>
              <a:ahLst/>
              <a:cxnLst/>
              <a:rect l="l" t="t" r="r" b="b"/>
              <a:pathLst>
                <a:path w="18087" h="4825" extrusionOk="0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78;p44">
              <a:extLst>
                <a:ext uri="{FF2B5EF4-FFF2-40B4-BE49-F238E27FC236}">
                  <a16:creationId xmlns:a16="http://schemas.microsoft.com/office/drawing/2014/main" id="{ADE64828-5F46-B55C-B215-74EE9319D4E8}"/>
                </a:ext>
              </a:extLst>
            </p:cNvPr>
            <p:cNvSpPr/>
            <p:nvPr/>
          </p:nvSpPr>
          <p:spPr>
            <a:xfrm>
              <a:off x="2644234" y="2525428"/>
              <a:ext cx="3793282" cy="769813"/>
            </a:xfrm>
            <a:custGeom>
              <a:avLst/>
              <a:gdLst/>
              <a:ahLst/>
              <a:cxnLst/>
              <a:rect l="l" t="t" r="r" b="b"/>
              <a:pathLst>
                <a:path w="33049" h="6707" extrusionOk="0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79;p44">
              <a:extLst>
                <a:ext uri="{FF2B5EF4-FFF2-40B4-BE49-F238E27FC236}">
                  <a16:creationId xmlns:a16="http://schemas.microsoft.com/office/drawing/2014/main" id="{51DAB905-C70B-352A-7842-B0A11EFE9997}"/>
                </a:ext>
              </a:extLst>
            </p:cNvPr>
            <p:cNvSpPr/>
            <p:nvPr/>
          </p:nvSpPr>
          <p:spPr>
            <a:xfrm>
              <a:off x="2944263" y="1949933"/>
              <a:ext cx="2331820" cy="491018"/>
            </a:xfrm>
            <a:custGeom>
              <a:avLst/>
              <a:gdLst/>
              <a:ahLst/>
              <a:cxnLst/>
              <a:rect l="l" t="t" r="r" b="b"/>
              <a:pathLst>
                <a:path w="20316" h="4278" extrusionOk="0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80;p44">
              <a:extLst>
                <a:ext uri="{FF2B5EF4-FFF2-40B4-BE49-F238E27FC236}">
                  <a16:creationId xmlns:a16="http://schemas.microsoft.com/office/drawing/2014/main" id="{8170811C-1607-B24E-3618-3AA5FE761E4C}"/>
                </a:ext>
              </a:extLst>
            </p:cNvPr>
            <p:cNvSpPr/>
            <p:nvPr/>
          </p:nvSpPr>
          <p:spPr>
            <a:xfrm>
              <a:off x="2597979" y="2355212"/>
              <a:ext cx="3872249" cy="772453"/>
            </a:xfrm>
            <a:custGeom>
              <a:avLst/>
              <a:gdLst/>
              <a:ahLst/>
              <a:cxnLst/>
              <a:rect l="l" t="t" r="r" b="b"/>
              <a:pathLst>
                <a:path w="33737" h="6730" extrusionOk="0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81;p44">
              <a:extLst>
                <a:ext uri="{FF2B5EF4-FFF2-40B4-BE49-F238E27FC236}">
                  <a16:creationId xmlns:a16="http://schemas.microsoft.com/office/drawing/2014/main" id="{4A3834D0-4EA1-89C9-3613-155BEE1A3DFC}"/>
                </a:ext>
              </a:extLst>
            </p:cNvPr>
            <p:cNvSpPr/>
            <p:nvPr/>
          </p:nvSpPr>
          <p:spPr>
            <a:xfrm>
              <a:off x="4056917" y="2430162"/>
              <a:ext cx="138766" cy="99856"/>
            </a:xfrm>
            <a:custGeom>
              <a:avLst/>
              <a:gdLst/>
              <a:ahLst/>
              <a:cxnLst/>
              <a:rect l="l" t="t" r="r" b="b"/>
              <a:pathLst>
                <a:path w="1209" h="870" extrusionOk="0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82;p44">
              <a:extLst>
                <a:ext uri="{FF2B5EF4-FFF2-40B4-BE49-F238E27FC236}">
                  <a16:creationId xmlns:a16="http://schemas.microsoft.com/office/drawing/2014/main" id="{D8FFF863-9013-2699-8FDE-A79821E29609}"/>
                </a:ext>
              </a:extLst>
            </p:cNvPr>
            <p:cNvSpPr/>
            <p:nvPr/>
          </p:nvSpPr>
          <p:spPr>
            <a:xfrm>
              <a:off x="2597979" y="2694954"/>
              <a:ext cx="217044" cy="346628"/>
            </a:xfrm>
            <a:custGeom>
              <a:avLst/>
              <a:gdLst/>
              <a:ahLst/>
              <a:cxnLst/>
              <a:rect l="l" t="t" r="r" b="b"/>
              <a:pathLst>
                <a:path w="1891" h="3020" extrusionOk="0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83;p44">
              <a:extLst>
                <a:ext uri="{FF2B5EF4-FFF2-40B4-BE49-F238E27FC236}">
                  <a16:creationId xmlns:a16="http://schemas.microsoft.com/office/drawing/2014/main" id="{437E306F-6E6D-223D-468B-9D746F0C9061}"/>
                </a:ext>
              </a:extLst>
            </p:cNvPr>
            <p:cNvSpPr/>
            <p:nvPr/>
          </p:nvSpPr>
          <p:spPr>
            <a:xfrm>
              <a:off x="3476142" y="2672802"/>
              <a:ext cx="1955349" cy="451879"/>
            </a:xfrm>
            <a:custGeom>
              <a:avLst/>
              <a:gdLst/>
              <a:ahLst/>
              <a:cxnLst/>
              <a:rect l="l" t="t" r="r" b="b"/>
              <a:pathLst>
                <a:path w="17036" h="3937" extrusionOk="0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84;p44">
              <a:extLst>
                <a:ext uri="{FF2B5EF4-FFF2-40B4-BE49-F238E27FC236}">
                  <a16:creationId xmlns:a16="http://schemas.microsoft.com/office/drawing/2014/main" id="{BDFDEA72-AFA8-320A-3374-A10A450FF227}"/>
                </a:ext>
              </a:extLst>
            </p:cNvPr>
            <p:cNvSpPr/>
            <p:nvPr/>
          </p:nvSpPr>
          <p:spPr>
            <a:xfrm>
              <a:off x="6336057" y="3022071"/>
              <a:ext cx="124534" cy="105595"/>
            </a:xfrm>
            <a:custGeom>
              <a:avLst/>
              <a:gdLst/>
              <a:ahLst/>
              <a:cxnLst/>
              <a:rect l="l" t="t" r="r" b="b"/>
              <a:pathLst>
                <a:path w="1085" h="920" extrusionOk="0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85;p44">
              <a:extLst>
                <a:ext uri="{FF2B5EF4-FFF2-40B4-BE49-F238E27FC236}">
                  <a16:creationId xmlns:a16="http://schemas.microsoft.com/office/drawing/2014/main" id="{05A096C1-C50F-0FEC-5EA3-A4CF66610CC5}"/>
                </a:ext>
              </a:extLst>
            </p:cNvPr>
            <p:cNvSpPr/>
            <p:nvPr/>
          </p:nvSpPr>
          <p:spPr>
            <a:xfrm>
              <a:off x="6333991" y="3011970"/>
              <a:ext cx="136241" cy="45452"/>
            </a:xfrm>
            <a:custGeom>
              <a:avLst/>
              <a:gdLst/>
              <a:ahLst/>
              <a:cxnLst/>
              <a:rect l="l" t="t" r="r" b="b"/>
              <a:pathLst>
                <a:path w="1187" h="396" extrusionOk="0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86;p44">
              <a:extLst>
                <a:ext uri="{FF2B5EF4-FFF2-40B4-BE49-F238E27FC236}">
                  <a16:creationId xmlns:a16="http://schemas.microsoft.com/office/drawing/2014/main" id="{293DC519-C103-C378-D0D5-960A56EAFF69}"/>
                </a:ext>
              </a:extLst>
            </p:cNvPr>
            <p:cNvSpPr/>
            <p:nvPr/>
          </p:nvSpPr>
          <p:spPr>
            <a:xfrm>
              <a:off x="5202169" y="2434753"/>
              <a:ext cx="1215609" cy="387259"/>
            </a:xfrm>
            <a:custGeom>
              <a:avLst/>
              <a:gdLst/>
              <a:ahLst/>
              <a:cxnLst/>
              <a:rect l="l" t="t" r="r" b="b"/>
              <a:pathLst>
                <a:path w="10591" h="3374" extrusionOk="0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87;p44">
              <a:extLst>
                <a:ext uri="{FF2B5EF4-FFF2-40B4-BE49-F238E27FC236}">
                  <a16:creationId xmlns:a16="http://schemas.microsoft.com/office/drawing/2014/main" id="{CC4501D0-FC6D-E236-3C34-D948B1AD9D95}"/>
                </a:ext>
              </a:extLst>
            </p:cNvPr>
            <p:cNvSpPr/>
            <p:nvPr/>
          </p:nvSpPr>
          <p:spPr>
            <a:xfrm>
              <a:off x="5499098" y="2757279"/>
              <a:ext cx="710358" cy="710702"/>
            </a:xfrm>
            <a:custGeom>
              <a:avLst/>
              <a:gdLst/>
              <a:ahLst/>
              <a:cxnLst/>
              <a:rect l="l" t="t" r="r" b="b"/>
              <a:pathLst>
                <a:path w="6189" h="6192" extrusionOk="0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88;p44">
              <a:extLst>
                <a:ext uri="{FF2B5EF4-FFF2-40B4-BE49-F238E27FC236}">
                  <a16:creationId xmlns:a16="http://schemas.microsoft.com/office/drawing/2014/main" id="{AA93AF03-62C7-1D16-8CC2-634A25B7FDD7}"/>
                </a:ext>
              </a:extLst>
            </p:cNvPr>
            <p:cNvSpPr/>
            <p:nvPr/>
          </p:nvSpPr>
          <p:spPr>
            <a:xfrm>
              <a:off x="5628567" y="2880435"/>
              <a:ext cx="451420" cy="451994"/>
            </a:xfrm>
            <a:custGeom>
              <a:avLst/>
              <a:gdLst/>
              <a:ahLst/>
              <a:cxnLst/>
              <a:rect l="l" t="t" r="r" b="b"/>
              <a:pathLst>
                <a:path w="3933" h="3938" extrusionOk="0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89;p44">
              <a:extLst>
                <a:ext uri="{FF2B5EF4-FFF2-40B4-BE49-F238E27FC236}">
                  <a16:creationId xmlns:a16="http://schemas.microsoft.com/office/drawing/2014/main" id="{D3F3A9E3-DB51-8860-4D14-D68EDCB9EAC6}"/>
                </a:ext>
              </a:extLst>
            </p:cNvPr>
            <p:cNvSpPr/>
            <p:nvPr/>
          </p:nvSpPr>
          <p:spPr>
            <a:xfrm>
              <a:off x="5705928" y="2966059"/>
              <a:ext cx="296585" cy="296585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90;p44">
              <a:extLst>
                <a:ext uri="{FF2B5EF4-FFF2-40B4-BE49-F238E27FC236}">
                  <a16:creationId xmlns:a16="http://schemas.microsoft.com/office/drawing/2014/main" id="{789BD320-3C2A-6E79-E1FB-9B29187A79F7}"/>
                </a:ext>
              </a:extLst>
            </p:cNvPr>
            <p:cNvSpPr/>
            <p:nvPr/>
          </p:nvSpPr>
          <p:spPr>
            <a:xfrm>
              <a:off x="5646932" y="2895241"/>
              <a:ext cx="417790" cy="398507"/>
            </a:xfrm>
            <a:custGeom>
              <a:avLst/>
              <a:gdLst/>
              <a:ahLst/>
              <a:cxnLst/>
              <a:rect l="l" t="t" r="r" b="b"/>
              <a:pathLst>
                <a:path w="3640" h="3472" extrusionOk="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91;p44">
              <a:extLst>
                <a:ext uri="{FF2B5EF4-FFF2-40B4-BE49-F238E27FC236}">
                  <a16:creationId xmlns:a16="http://schemas.microsoft.com/office/drawing/2014/main" id="{E68A6DF6-AD34-4979-5E74-38181E222AB4}"/>
                </a:ext>
              </a:extLst>
            </p:cNvPr>
            <p:cNvSpPr/>
            <p:nvPr/>
          </p:nvSpPr>
          <p:spPr>
            <a:xfrm>
              <a:off x="5619385" y="2864710"/>
              <a:ext cx="480000" cy="480459"/>
            </a:xfrm>
            <a:custGeom>
              <a:avLst/>
              <a:gdLst/>
              <a:ahLst/>
              <a:cxnLst/>
              <a:rect l="l" t="t" r="r" b="b"/>
              <a:pathLst>
                <a:path w="4182" h="4186" extrusionOk="0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92;p44">
              <a:extLst>
                <a:ext uri="{FF2B5EF4-FFF2-40B4-BE49-F238E27FC236}">
                  <a16:creationId xmlns:a16="http://schemas.microsoft.com/office/drawing/2014/main" id="{2931BBA8-0D4D-91D0-F66F-0BB1D79ED45A}"/>
                </a:ext>
              </a:extLst>
            </p:cNvPr>
            <p:cNvSpPr/>
            <p:nvPr/>
          </p:nvSpPr>
          <p:spPr>
            <a:xfrm>
              <a:off x="5787994" y="3039861"/>
              <a:ext cx="132568" cy="132683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93;p44">
              <a:extLst>
                <a:ext uri="{FF2B5EF4-FFF2-40B4-BE49-F238E27FC236}">
                  <a16:creationId xmlns:a16="http://schemas.microsoft.com/office/drawing/2014/main" id="{66AEC6CF-84C6-E3BF-5AF9-466C7DF57190}"/>
                </a:ext>
              </a:extLst>
            </p:cNvPr>
            <p:cNvSpPr/>
            <p:nvPr/>
          </p:nvSpPr>
          <p:spPr>
            <a:xfrm>
              <a:off x="5821164" y="3074065"/>
              <a:ext cx="66227" cy="65882"/>
            </a:xfrm>
            <a:custGeom>
              <a:avLst/>
              <a:gdLst/>
              <a:ahLst/>
              <a:cxnLst/>
              <a:rect l="l" t="t" r="r" b="b"/>
              <a:pathLst>
                <a:path w="577" h="574" extrusionOk="0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94;p44">
              <a:extLst>
                <a:ext uri="{FF2B5EF4-FFF2-40B4-BE49-F238E27FC236}">
                  <a16:creationId xmlns:a16="http://schemas.microsoft.com/office/drawing/2014/main" id="{A3155190-E3EE-B5E1-565A-479E2543862C}"/>
                </a:ext>
              </a:extLst>
            </p:cNvPr>
            <p:cNvSpPr/>
            <p:nvPr/>
          </p:nvSpPr>
          <p:spPr>
            <a:xfrm>
              <a:off x="2783459" y="2757279"/>
              <a:ext cx="710702" cy="710702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95;p44">
              <a:extLst>
                <a:ext uri="{FF2B5EF4-FFF2-40B4-BE49-F238E27FC236}">
                  <a16:creationId xmlns:a16="http://schemas.microsoft.com/office/drawing/2014/main" id="{D5792FC9-7058-2DAF-F1B3-981FE10F9EBE}"/>
                </a:ext>
              </a:extLst>
            </p:cNvPr>
            <p:cNvSpPr/>
            <p:nvPr/>
          </p:nvSpPr>
          <p:spPr>
            <a:xfrm>
              <a:off x="2912814" y="2880435"/>
              <a:ext cx="451994" cy="451994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96;p44">
              <a:extLst>
                <a:ext uri="{FF2B5EF4-FFF2-40B4-BE49-F238E27FC236}">
                  <a16:creationId xmlns:a16="http://schemas.microsoft.com/office/drawing/2014/main" id="{885F1EB4-90B0-DC80-D739-CCF359A43ECC}"/>
                </a:ext>
              </a:extLst>
            </p:cNvPr>
            <p:cNvSpPr/>
            <p:nvPr/>
          </p:nvSpPr>
          <p:spPr>
            <a:xfrm>
              <a:off x="2990748" y="2966059"/>
              <a:ext cx="296585" cy="296585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97;p44">
              <a:extLst>
                <a:ext uri="{FF2B5EF4-FFF2-40B4-BE49-F238E27FC236}">
                  <a16:creationId xmlns:a16="http://schemas.microsoft.com/office/drawing/2014/main" id="{4847E8F8-DB70-E307-B497-79F6BAC634C1}"/>
                </a:ext>
              </a:extLst>
            </p:cNvPr>
            <p:cNvSpPr/>
            <p:nvPr/>
          </p:nvSpPr>
          <p:spPr>
            <a:xfrm>
              <a:off x="2931637" y="2895241"/>
              <a:ext cx="417790" cy="398507"/>
            </a:xfrm>
            <a:custGeom>
              <a:avLst/>
              <a:gdLst/>
              <a:ahLst/>
              <a:cxnLst/>
              <a:rect l="l" t="t" r="r" b="b"/>
              <a:pathLst>
                <a:path w="3640" h="3472" extrusionOk="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98;p44">
              <a:extLst>
                <a:ext uri="{FF2B5EF4-FFF2-40B4-BE49-F238E27FC236}">
                  <a16:creationId xmlns:a16="http://schemas.microsoft.com/office/drawing/2014/main" id="{65FB6A0B-268B-0120-05A5-72A8EFB6B9FB}"/>
                </a:ext>
              </a:extLst>
            </p:cNvPr>
            <p:cNvSpPr/>
            <p:nvPr/>
          </p:nvSpPr>
          <p:spPr>
            <a:xfrm>
              <a:off x="2903631" y="2864710"/>
              <a:ext cx="480459" cy="480459"/>
            </a:xfrm>
            <a:custGeom>
              <a:avLst/>
              <a:gdLst/>
              <a:ahLst/>
              <a:cxnLst/>
              <a:rect l="l" t="t" r="r" b="b"/>
              <a:pathLst>
                <a:path w="4186" h="4186" extrusionOk="0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99;p44">
              <a:extLst>
                <a:ext uri="{FF2B5EF4-FFF2-40B4-BE49-F238E27FC236}">
                  <a16:creationId xmlns:a16="http://schemas.microsoft.com/office/drawing/2014/main" id="{3D721C59-C2B2-7683-5A62-6E7A8BA47171}"/>
                </a:ext>
              </a:extLst>
            </p:cNvPr>
            <p:cNvSpPr/>
            <p:nvPr/>
          </p:nvSpPr>
          <p:spPr>
            <a:xfrm>
              <a:off x="3072699" y="3039861"/>
              <a:ext cx="132568" cy="132683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00;p44">
              <a:extLst>
                <a:ext uri="{FF2B5EF4-FFF2-40B4-BE49-F238E27FC236}">
                  <a16:creationId xmlns:a16="http://schemas.microsoft.com/office/drawing/2014/main" id="{A45F52B9-FCE3-90A7-D6AD-2901FCC396D3}"/>
                </a:ext>
              </a:extLst>
            </p:cNvPr>
            <p:cNvSpPr/>
            <p:nvPr/>
          </p:nvSpPr>
          <p:spPr>
            <a:xfrm>
              <a:off x="3105755" y="3074065"/>
              <a:ext cx="65997" cy="65882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01;p44">
              <a:extLst>
                <a:ext uri="{FF2B5EF4-FFF2-40B4-BE49-F238E27FC236}">
                  <a16:creationId xmlns:a16="http://schemas.microsoft.com/office/drawing/2014/main" id="{BAD6C7A7-3B30-2B98-9687-741431575DB5}"/>
                </a:ext>
              </a:extLst>
            </p:cNvPr>
            <p:cNvSpPr/>
            <p:nvPr/>
          </p:nvSpPr>
          <p:spPr>
            <a:xfrm>
              <a:off x="6120045" y="2544251"/>
              <a:ext cx="255954" cy="240918"/>
            </a:xfrm>
            <a:custGeom>
              <a:avLst/>
              <a:gdLst/>
              <a:ahLst/>
              <a:cxnLst/>
              <a:rect l="l" t="t" r="r" b="b"/>
              <a:pathLst>
                <a:path w="2230" h="2099" extrusionOk="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02;p44">
              <a:extLst>
                <a:ext uri="{FF2B5EF4-FFF2-40B4-BE49-F238E27FC236}">
                  <a16:creationId xmlns:a16="http://schemas.microsoft.com/office/drawing/2014/main" id="{8CD32C32-F65A-CAEF-B391-45EA15D39295}"/>
                </a:ext>
              </a:extLst>
            </p:cNvPr>
            <p:cNvSpPr/>
            <p:nvPr/>
          </p:nvSpPr>
          <p:spPr>
            <a:xfrm>
              <a:off x="6126817" y="2547809"/>
              <a:ext cx="242984" cy="230129"/>
            </a:xfrm>
            <a:custGeom>
              <a:avLst/>
              <a:gdLst/>
              <a:ahLst/>
              <a:cxnLst/>
              <a:rect l="l" t="t" r="r" b="b"/>
              <a:pathLst>
                <a:path w="2117" h="2005" extrusionOk="0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03;p44">
              <a:extLst>
                <a:ext uri="{FF2B5EF4-FFF2-40B4-BE49-F238E27FC236}">
                  <a16:creationId xmlns:a16="http://schemas.microsoft.com/office/drawing/2014/main" id="{1401B92F-03C7-0230-90E4-556CCC95D89D}"/>
                </a:ext>
              </a:extLst>
            </p:cNvPr>
            <p:cNvSpPr/>
            <p:nvPr/>
          </p:nvSpPr>
          <p:spPr>
            <a:xfrm>
              <a:off x="6134393" y="2552400"/>
              <a:ext cx="229325" cy="218077"/>
            </a:xfrm>
            <a:custGeom>
              <a:avLst/>
              <a:gdLst/>
              <a:ahLst/>
              <a:cxnLst/>
              <a:rect l="l" t="t" r="r" b="b"/>
              <a:pathLst>
                <a:path w="1998" h="1900" extrusionOk="0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04;p44">
              <a:extLst>
                <a:ext uri="{FF2B5EF4-FFF2-40B4-BE49-F238E27FC236}">
                  <a16:creationId xmlns:a16="http://schemas.microsoft.com/office/drawing/2014/main" id="{E490F981-33C1-C9D3-8F61-0DFC1F264CC0}"/>
                </a:ext>
              </a:extLst>
            </p:cNvPr>
            <p:cNvSpPr/>
            <p:nvPr/>
          </p:nvSpPr>
          <p:spPr>
            <a:xfrm>
              <a:off x="2752814" y="2456102"/>
              <a:ext cx="75409" cy="229899"/>
            </a:xfrm>
            <a:custGeom>
              <a:avLst/>
              <a:gdLst/>
              <a:ahLst/>
              <a:cxnLst/>
              <a:rect l="l" t="t" r="r" b="b"/>
              <a:pathLst>
                <a:path w="657" h="2003" extrusionOk="0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05;p44">
              <a:extLst>
                <a:ext uri="{FF2B5EF4-FFF2-40B4-BE49-F238E27FC236}">
                  <a16:creationId xmlns:a16="http://schemas.microsoft.com/office/drawing/2014/main" id="{20F68EED-431E-BE6C-7455-10C96B936243}"/>
                </a:ext>
              </a:extLst>
            </p:cNvPr>
            <p:cNvSpPr/>
            <p:nvPr/>
          </p:nvSpPr>
          <p:spPr>
            <a:xfrm>
              <a:off x="2755913" y="2464251"/>
              <a:ext cx="61176" cy="213601"/>
            </a:xfrm>
            <a:custGeom>
              <a:avLst/>
              <a:gdLst/>
              <a:ahLst/>
              <a:cxnLst/>
              <a:rect l="l" t="t" r="r" b="b"/>
              <a:pathLst>
                <a:path w="533" h="1861" extrusionOk="0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06;p44">
              <a:extLst>
                <a:ext uri="{FF2B5EF4-FFF2-40B4-BE49-F238E27FC236}">
                  <a16:creationId xmlns:a16="http://schemas.microsoft.com/office/drawing/2014/main" id="{B6CCA7DD-B266-F564-88A0-96048B184F6F}"/>
                </a:ext>
              </a:extLst>
            </p:cNvPr>
            <p:cNvSpPr/>
            <p:nvPr/>
          </p:nvSpPr>
          <p:spPr>
            <a:xfrm>
              <a:off x="4914536" y="2314122"/>
              <a:ext cx="225079" cy="215437"/>
            </a:xfrm>
            <a:custGeom>
              <a:avLst/>
              <a:gdLst/>
              <a:ahLst/>
              <a:cxnLst/>
              <a:rect l="l" t="t" r="r" b="b"/>
              <a:pathLst>
                <a:path w="1961" h="1877" extrusionOk="0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07;p44">
              <a:extLst>
                <a:ext uri="{FF2B5EF4-FFF2-40B4-BE49-F238E27FC236}">
                  <a16:creationId xmlns:a16="http://schemas.microsoft.com/office/drawing/2014/main" id="{29F01685-C73F-44F0-CF34-F6270309B2D2}"/>
                </a:ext>
              </a:extLst>
            </p:cNvPr>
            <p:cNvSpPr/>
            <p:nvPr/>
          </p:nvSpPr>
          <p:spPr>
            <a:xfrm>
              <a:off x="4023861" y="2455184"/>
              <a:ext cx="204878" cy="53486"/>
            </a:xfrm>
            <a:custGeom>
              <a:avLst/>
              <a:gdLst/>
              <a:ahLst/>
              <a:cxnLst/>
              <a:rect l="l" t="t" r="r" b="b"/>
              <a:pathLst>
                <a:path w="1785" h="466" extrusionOk="0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6" name="Google Shape;1208;p44">
            <a:extLst>
              <a:ext uri="{FF2B5EF4-FFF2-40B4-BE49-F238E27FC236}">
                <a16:creationId xmlns:a16="http://schemas.microsoft.com/office/drawing/2014/main" id="{50B974CB-F198-476B-EF5A-74AB18448E80}"/>
              </a:ext>
            </a:extLst>
          </p:cNvPr>
          <p:cNvCxnSpPr/>
          <p:nvPr/>
        </p:nvCxnSpPr>
        <p:spPr>
          <a:xfrm rot="16200000">
            <a:off x="7925309" y="3472036"/>
            <a:ext cx="1398600" cy="2811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77" name="Google Shape;1209;p44">
            <a:extLst>
              <a:ext uri="{FF2B5EF4-FFF2-40B4-BE49-F238E27FC236}">
                <a16:creationId xmlns:a16="http://schemas.microsoft.com/office/drawing/2014/main" id="{33C435B8-9866-3654-297A-7C76EE94659A}"/>
              </a:ext>
            </a:extLst>
          </p:cNvPr>
          <p:cNvSpPr/>
          <p:nvPr/>
        </p:nvSpPr>
        <p:spPr>
          <a:xfrm>
            <a:off x="8341455" y="3770712"/>
            <a:ext cx="701929" cy="664857"/>
          </a:xfrm>
          <a:custGeom>
            <a:avLst/>
            <a:gdLst/>
            <a:ahLst/>
            <a:cxnLst/>
            <a:rect l="l" t="t" r="r" b="b"/>
            <a:pathLst>
              <a:path w="9499" h="9500" extrusionOk="0">
                <a:moveTo>
                  <a:pt x="4749" y="1"/>
                </a:moveTo>
                <a:cubicBezTo>
                  <a:pt x="2131" y="1"/>
                  <a:pt x="1" y="2127"/>
                  <a:pt x="1" y="4751"/>
                </a:cubicBezTo>
                <a:cubicBezTo>
                  <a:pt x="1" y="7373"/>
                  <a:pt x="2131" y="9499"/>
                  <a:pt x="4749" y="9499"/>
                </a:cubicBezTo>
                <a:cubicBezTo>
                  <a:pt x="7373" y="9499"/>
                  <a:pt x="9498" y="7373"/>
                  <a:pt x="9498" y="4751"/>
                </a:cubicBezTo>
                <a:cubicBezTo>
                  <a:pt x="9498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1219;p44">
            <a:extLst>
              <a:ext uri="{FF2B5EF4-FFF2-40B4-BE49-F238E27FC236}">
                <a16:creationId xmlns:a16="http://schemas.microsoft.com/office/drawing/2014/main" id="{E87BC16B-7726-C86B-663E-D2EB864478B2}"/>
              </a:ext>
            </a:extLst>
          </p:cNvPr>
          <p:cNvSpPr/>
          <p:nvPr/>
        </p:nvSpPr>
        <p:spPr>
          <a:xfrm>
            <a:off x="4989108" y="1310239"/>
            <a:ext cx="701929" cy="701926"/>
          </a:xfrm>
          <a:custGeom>
            <a:avLst/>
            <a:gdLst/>
            <a:ahLst/>
            <a:cxnLst/>
            <a:rect l="l" t="t" r="r" b="b"/>
            <a:pathLst>
              <a:path w="9499" h="9498" extrusionOk="0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9" name="Google Shape;1220;p44">
            <a:extLst>
              <a:ext uri="{FF2B5EF4-FFF2-40B4-BE49-F238E27FC236}">
                <a16:creationId xmlns:a16="http://schemas.microsoft.com/office/drawing/2014/main" id="{C00B5883-DF90-9ADE-F1D9-568BFDEE6CA2}"/>
              </a:ext>
            </a:extLst>
          </p:cNvPr>
          <p:cNvCxnSpPr/>
          <p:nvPr/>
        </p:nvCxnSpPr>
        <p:spPr>
          <a:xfrm flipH="1">
            <a:off x="7246413" y="1668470"/>
            <a:ext cx="1115400" cy="11001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0" name="Google Shape;1221;p44">
            <a:extLst>
              <a:ext uri="{FF2B5EF4-FFF2-40B4-BE49-F238E27FC236}">
                <a16:creationId xmlns:a16="http://schemas.microsoft.com/office/drawing/2014/main" id="{78D0502C-1C3C-F450-3A8A-DA831121CE6F}"/>
              </a:ext>
            </a:extLst>
          </p:cNvPr>
          <p:cNvCxnSpPr/>
          <p:nvPr/>
        </p:nvCxnSpPr>
        <p:spPr>
          <a:xfrm>
            <a:off x="5687826" y="1676098"/>
            <a:ext cx="1169100" cy="664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1" name="Google Shape;1222;p44">
            <a:extLst>
              <a:ext uri="{FF2B5EF4-FFF2-40B4-BE49-F238E27FC236}">
                <a16:creationId xmlns:a16="http://schemas.microsoft.com/office/drawing/2014/main" id="{C5ED4122-CC9D-0BF1-764C-DAF69820B416}"/>
              </a:ext>
            </a:extLst>
          </p:cNvPr>
          <p:cNvCxnSpPr/>
          <p:nvPr/>
        </p:nvCxnSpPr>
        <p:spPr>
          <a:xfrm rot="16200000">
            <a:off x="5476374" y="3279722"/>
            <a:ext cx="1061400" cy="7890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82" name="Google Shape;1223;p44">
            <a:extLst>
              <a:ext uri="{FF2B5EF4-FFF2-40B4-BE49-F238E27FC236}">
                <a16:creationId xmlns:a16="http://schemas.microsoft.com/office/drawing/2014/main" id="{FAE507F3-C927-40D0-443A-1B49572F15BD}"/>
              </a:ext>
            </a:extLst>
          </p:cNvPr>
          <p:cNvSpPr/>
          <p:nvPr/>
        </p:nvSpPr>
        <p:spPr>
          <a:xfrm>
            <a:off x="4989120" y="3761045"/>
            <a:ext cx="701929" cy="701931"/>
          </a:xfrm>
          <a:custGeom>
            <a:avLst/>
            <a:gdLst/>
            <a:ahLst/>
            <a:cxnLst/>
            <a:rect l="l" t="t" r="r" b="b"/>
            <a:pathLst>
              <a:path w="9499" h="9500" extrusionOk="0">
                <a:moveTo>
                  <a:pt x="4749" y="1"/>
                </a:moveTo>
                <a:cubicBezTo>
                  <a:pt x="2126" y="1"/>
                  <a:pt x="0" y="2127"/>
                  <a:pt x="0" y="4751"/>
                </a:cubicBezTo>
                <a:cubicBezTo>
                  <a:pt x="0" y="7373"/>
                  <a:pt x="2126" y="9499"/>
                  <a:pt x="4749" y="9499"/>
                </a:cubicBezTo>
                <a:cubicBezTo>
                  <a:pt x="7373" y="9499"/>
                  <a:pt x="9499" y="7373"/>
                  <a:pt x="9499" y="4751"/>
                </a:cubicBezTo>
                <a:cubicBezTo>
                  <a:pt x="9499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1224;p44">
            <a:extLst>
              <a:ext uri="{FF2B5EF4-FFF2-40B4-BE49-F238E27FC236}">
                <a16:creationId xmlns:a16="http://schemas.microsoft.com/office/drawing/2014/main" id="{295F2CC0-DE83-D192-0106-8190FC44D280}"/>
              </a:ext>
            </a:extLst>
          </p:cNvPr>
          <p:cNvSpPr/>
          <p:nvPr/>
        </p:nvSpPr>
        <p:spPr>
          <a:xfrm>
            <a:off x="8508921" y="3919655"/>
            <a:ext cx="366995" cy="366982"/>
          </a:xfrm>
          <a:custGeom>
            <a:avLst/>
            <a:gdLst/>
            <a:ahLst/>
            <a:cxnLst/>
            <a:rect l="l" t="t" r="r" b="b"/>
            <a:pathLst>
              <a:path w="5496" h="5496" extrusionOk="0">
                <a:moveTo>
                  <a:pt x="2047" y="316"/>
                </a:moveTo>
                <a:lnTo>
                  <a:pt x="2047" y="316"/>
                </a:lnTo>
                <a:cubicBezTo>
                  <a:pt x="1820" y="538"/>
                  <a:pt x="1629" y="866"/>
                  <a:pt x="1496" y="1270"/>
                </a:cubicBezTo>
                <a:cubicBezTo>
                  <a:pt x="1230" y="1177"/>
                  <a:pt x="1027" y="1075"/>
                  <a:pt x="910" y="1012"/>
                </a:cubicBezTo>
                <a:cubicBezTo>
                  <a:pt x="1217" y="688"/>
                  <a:pt x="1607" y="445"/>
                  <a:pt x="2047" y="316"/>
                </a:cubicBezTo>
                <a:close/>
                <a:moveTo>
                  <a:pt x="3450" y="316"/>
                </a:moveTo>
                <a:lnTo>
                  <a:pt x="3450" y="316"/>
                </a:lnTo>
                <a:cubicBezTo>
                  <a:pt x="3866" y="440"/>
                  <a:pt x="4239" y="662"/>
                  <a:pt x="4542" y="964"/>
                </a:cubicBezTo>
                <a:cubicBezTo>
                  <a:pt x="4364" y="1092"/>
                  <a:pt x="4182" y="1190"/>
                  <a:pt x="4000" y="1270"/>
                </a:cubicBezTo>
                <a:cubicBezTo>
                  <a:pt x="3862" y="866"/>
                  <a:pt x="3676" y="538"/>
                  <a:pt x="3450" y="316"/>
                </a:cubicBezTo>
                <a:close/>
                <a:moveTo>
                  <a:pt x="2637" y="227"/>
                </a:moveTo>
                <a:lnTo>
                  <a:pt x="2637" y="1505"/>
                </a:lnTo>
                <a:cubicBezTo>
                  <a:pt x="2295" y="1487"/>
                  <a:pt x="1980" y="1421"/>
                  <a:pt x="1709" y="1341"/>
                </a:cubicBezTo>
                <a:cubicBezTo>
                  <a:pt x="1918" y="725"/>
                  <a:pt x="2256" y="299"/>
                  <a:pt x="2637" y="227"/>
                </a:cubicBezTo>
                <a:close/>
                <a:moveTo>
                  <a:pt x="2859" y="227"/>
                </a:moveTo>
                <a:cubicBezTo>
                  <a:pt x="3241" y="299"/>
                  <a:pt x="3583" y="733"/>
                  <a:pt x="3791" y="1350"/>
                </a:cubicBezTo>
                <a:cubicBezTo>
                  <a:pt x="3471" y="1456"/>
                  <a:pt x="3157" y="1505"/>
                  <a:pt x="2859" y="1510"/>
                </a:cubicBezTo>
                <a:lnTo>
                  <a:pt x="2859" y="227"/>
                </a:lnTo>
                <a:close/>
                <a:moveTo>
                  <a:pt x="765" y="1182"/>
                </a:moveTo>
                <a:cubicBezTo>
                  <a:pt x="884" y="1248"/>
                  <a:pt x="1115" y="1368"/>
                  <a:pt x="1435" y="1479"/>
                </a:cubicBezTo>
                <a:cubicBezTo>
                  <a:pt x="1337" y="1825"/>
                  <a:pt x="1279" y="2220"/>
                  <a:pt x="1270" y="2637"/>
                </a:cubicBezTo>
                <a:lnTo>
                  <a:pt x="222" y="2637"/>
                </a:lnTo>
                <a:cubicBezTo>
                  <a:pt x="245" y="2091"/>
                  <a:pt x="445" y="1585"/>
                  <a:pt x="765" y="1182"/>
                </a:cubicBezTo>
                <a:close/>
                <a:moveTo>
                  <a:pt x="1643" y="1545"/>
                </a:moveTo>
                <a:cubicBezTo>
                  <a:pt x="1936" y="1634"/>
                  <a:pt x="2273" y="1705"/>
                  <a:pt x="2637" y="1723"/>
                </a:cubicBezTo>
                <a:lnTo>
                  <a:pt x="2637" y="2637"/>
                </a:lnTo>
                <a:lnTo>
                  <a:pt x="1492" y="2637"/>
                </a:lnTo>
                <a:cubicBezTo>
                  <a:pt x="1501" y="2247"/>
                  <a:pt x="1554" y="1878"/>
                  <a:pt x="1643" y="1545"/>
                </a:cubicBezTo>
                <a:close/>
                <a:moveTo>
                  <a:pt x="3854" y="1559"/>
                </a:moveTo>
                <a:cubicBezTo>
                  <a:pt x="3942" y="1887"/>
                  <a:pt x="3995" y="2251"/>
                  <a:pt x="4004" y="2637"/>
                </a:cubicBezTo>
                <a:lnTo>
                  <a:pt x="2859" y="2637"/>
                </a:lnTo>
                <a:lnTo>
                  <a:pt x="2859" y="1727"/>
                </a:lnTo>
                <a:cubicBezTo>
                  <a:pt x="3178" y="1723"/>
                  <a:pt x="3516" y="1674"/>
                  <a:pt x="3854" y="1559"/>
                </a:cubicBezTo>
                <a:close/>
                <a:moveTo>
                  <a:pt x="4688" y="1128"/>
                </a:moveTo>
                <a:cubicBezTo>
                  <a:pt x="5034" y="1541"/>
                  <a:pt x="5251" y="2065"/>
                  <a:pt x="5274" y="2637"/>
                </a:cubicBezTo>
                <a:lnTo>
                  <a:pt x="4226" y="2637"/>
                </a:lnTo>
                <a:cubicBezTo>
                  <a:pt x="4217" y="2220"/>
                  <a:pt x="4159" y="1825"/>
                  <a:pt x="4062" y="1479"/>
                </a:cubicBezTo>
                <a:cubicBezTo>
                  <a:pt x="4275" y="1390"/>
                  <a:pt x="4483" y="1274"/>
                  <a:pt x="4688" y="1128"/>
                </a:cubicBezTo>
                <a:close/>
                <a:moveTo>
                  <a:pt x="2637" y="2855"/>
                </a:moveTo>
                <a:lnTo>
                  <a:pt x="2637" y="3587"/>
                </a:lnTo>
                <a:cubicBezTo>
                  <a:pt x="2608" y="3586"/>
                  <a:pt x="2579" y="3586"/>
                  <a:pt x="2550" y="3586"/>
                </a:cubicBezTo>
                <a:cubicBezTo>
                  <a:pt x="2243" y="3586"/>
                  <a:pt x="1918" y="3627"/>
                  <a:pt x="1590" y="3729"/>
                </a:cubicBezTo>
                <a:cubicBezTo>
                  <a:pt x="1533" y="3458"/>
                  <a:pt x="1496" y="3161"/>
                  <a:pt x="1492" y="2855"/>
                </a:cubicBezTo>
                <a:close/>
                <a:moveTo>
                  <a:pt x="4004" y="2855"/>
                </a:moveTo>
                <a:cubicBezTo>
                  <a:pt x="4000" y="3196"/>
                  <a:pt x="3956" y="3525"/>
                  <a:pt x="3885" y="3818"/>
                </a:cubicBezTo>
                <a:cubicBezTo>
                  <a:pt x="3596" y="3720"/>
                  <a:pt x="3245" y="3632"/>
                  <a:pt x="2859" y="3601"/>
                </a:cubicBezTo>
                <a:lnTo>
                  <a:pt x="2859" y="2855"/>
                </a:lnTo>
                <a:close/>
                <a:moveTo>
                  <a:pt x="1270" y="2855"/>
                </a:moveTo>
                <a:cubicBezTo>
                  <a:pt x="1279" y="3192"/>
                  <a:pt x="1314" y="3507"/>
                  <a:pt x="1381" y="3800"/>
                </a:cubicBezTo>
                <a:cubicBezTo>
                  <a:pt x="1142" y="3894"/>
                  <a:pt x="906" y="4017"/>
                  <a:pt x="675" y="4187"/>
                </a:cubicBezTo>
                <a:lnTo>
                  <a:pt x="671" y="4187"/>
                </a:lnTo>
                <a:cubicBezTo>
                  <a:pt x="404" y="3804"/>
                  <a:pt x="245" y="3351"/>
                  <a:pt x="222" y="2855"/>
                </a:cubicBezTo>
                <a:close/>
                <a:moveTo>
                  <a:pt x="5274" y="2855"/>
                </a:moveTo>
                <a:cubicBezTo>
                  <a:pt x="5251" y="3414"/>
                  <a:pt x="5048" y="3925"/>
                  <a:pt x="4714" y="4333"/>
                </a:cubicBezTo>
                <a:cubicBezTo>
                  <a:pt x="4749" y="4279"/>
                  <a:pt x="4732" y="4213"/>
                  <a:pt x="4683" y="4181"/>
                </a:cubicBezTo>
                <a:cubicBezTo>
                  <a:pt x="4675" y="4177"/>
                  <a:pt x="4452" y="4040"/>
                  <a:pt x="4093" y="3898"/>
                </a:cubicBezTo>
                <a:cubicBezTo>
                  <a:pt x="4173" y="3578"/>
                  <a:pt x="4217" y="3228"/>
                  <a:pt x="4226" y="2855"/>
                </a:cubicBezTo>
                <a:close/>
                <a:moveTo>
                  <a:pt x="1435" y="4017"/>
                </a:moveTo>
                <a:cubicBezTo>
                  <a:pt x="1568" y="4510"/>
                  <a:pt x="1785" y="4918"/>
                  <a:pt x="2047" y="5176"/>
                </a:cubicBezTo>
                <a:cubicBezTo>
                  <a:pt x="1554" y="5033"/>
                  <a:pt x="1123" y="4746"/>
                  <a:pt x="804" y="4359"/>
                </a:cubicBezTo>
                <a:cubicBezTo>
                  <a:pt x="1008" y="4213"/>
                  <a:pt x="1221" y="4101"/>
                  <a:pt x="1435" y="4017"/>
                </a:cubicBezTo>
                <a:close/>
                <a:moveTo>
                  <a:pt x="4036" y="4111"/>
                </a:moveTo>
                <a:cubicBezTo>
                  <a:pt x="4360" y="4240"/>
                  <a:pt x="4559" y="4363"/>
                  <a:pt x="4563" y="4368"/>
                </a:cubicBezTo>
                <a:cubicBezTo>
                  <a:pt x="4581" y="4379"/>
                  <a:pt x="4601" y="4384"/>
                  <a:pt x="4620" y="4384"/>
                </a:cubicBezTo>
                <a:cubicBezTo>
                  <a:pt x="4650" y="4384"/>
                  <a:pt x="4678" y="4372"/>
                  <a:pt x="4699" y="4352"/>
                </a:cubicBezTo>
                <a:lnTo>
                  <a:pt x="4699" y="4352"/>
                </a:lnTo>
                <a:cubicBezTo>
                  <a:pt x="4380" y="4742"/>
                  <a:pt x="3942" y="5032"/>
                  <a:pt x="3450" y="5176"/>
                </a:cubicBezTo>
                <a:cubicBezTo>
                  <a:pt x="3698" y="4932"/>
                  <a:pt x="3903" y="4564"/>
                  <a:pt x="4036" y="4111"/>
                </a:cubicBezTo>
                <a:close/>
                <a:moveTo>
                  <a:pt x="2587" y="3804"/>
                </a:moveTo>
                <a:cubicBezTo>
                  <a:pt x="2604" y="3804"/>
                  <a:pt x="2620" y="3804"/>
                  <a:pt x="2637" y="3804"/>
                </a:cubicBezTo>
                <a:lnTo>
                  <a:pt x="2637" y="5265"/>
                </a:lnTo>
                <a:cubicBezTo>
                  <a:pt x="2215" y="5189"/>
                  <a:pt x="1843" y="4666"/>
                  <a:pt x="1643" y="3942"/>
                </a:cubicBezTo>
                <a:cubicBezTo>
                  <a:pt x="1967" y="3841"/>
                  <a:pt x="2286" y="3804"/>
                  <a:pt x="2587" y="3804"/>
                </a:cubicBezTo>
                <a:close/>
                <a:moveTo>
                  <a:pt x="2859" y="3818"/>
                </a:moveTo>
                <a:cubicBezTo>
                  <a:pt x="3223" y="3853"/>
                  <a:pt x="3556" y="3937"/>
                  <a:pt x="3827" y="4031"/>
                </a:cubicBezTo>
                <a:cubicBezTo>
                  <a:pt x="3622" y="4710"/>
                  <a:pt x="3264" y="5189"/>
                  <a:pt x="2859" y="5265"/>
                </a:cubicBezTo>
                <a:lnTo>
                  <a:pt x="2859" y="3818"/>
                </a:lnTo>
                <a:close/>
                <a:moveTo>
                  <a:pt x="2748" y="0"/>
                </a:moveTo>
                <a:cubicBezTo>
                  <a:pt x="1905" y="0"/>
                  <a:pt x="1150" y="383"/>
                  <a:pt x="644" y="981"/>
                </a:cubicBezTo>
                <a:cubicBezTo>
                  <a:pt x="245" y="1461"/>
                  <a:pt x="1" y="2073"/>
                  <a:pt x="1" y="2749"/>
                </a:cubicBezTo>
                <a:cubicBezTo>
                  <a:pt x="1" y="4261"/>
                  <a:pt x="1234" y="5496"/>
                  <a:pt x="2748" y="5496"/>
                </a:cubicBezTo>
                <a:cubicBezTo>
                  <a:pt x="4262" y="5496"/>
                  <a:pt x="5495" y="4261"/>
                  <a:pt x="5495" y="2749"/>
                </a:cubicBezTo>
                <a:cubicBezTo>
                  <a:pt x="5495" y="1231"/>
                  <a:pt x="4262" y="0"/>
                  <a:pt x="2748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1225;p44">
            <a:extLst>
              <a:ext uri="{FF2B5EF4-FFF2-40B4-BE49-F238E27FC236}">
                <a16:creationId xmlns:a16="http://schemas.microsoft.com/office/drawing/2014/main" id="{1C50B32B-AEA7-E981-9F9A-6846ABEFFE18}"/>
              </a:ext>
            </a:extLst>
          </p:cNvPr>
          <p:cNvSpPr/>
          <p:nvPr/>
        </p:nvSpPr>
        <p:spPr>
          <a:xfrm>
            <a:off x="8341455" y="1292814"/>
            <a:ext cx="701929" cy="701926"/>
          </a:xfrm>
          <a:custGeom>
            <a:avLst/>
            <a:gdLst/>
            <a:ahLst/>
            <a:cxnLst/>
            <a:rect l="l" t="t" r="r" b="b"/>
            <a:pathLst>
              <a:path w="9499" h="9498" extrusionOk="0">
                <a:moveTo>
                  <a:pt x="4749" y="0"/>
                </a:moveTo>
                <a:cubicBezTo>
                  <a:pt x="2127" y="0"/>
                  <a:pt x="1" y="2125"/>
                  <a:pt x="1" y="4749"/>
                </a:cubicBezTo>
                <a:cubicBezTo>
                  <a:pt x="1" y="7371"/>
                  <a:pt x="2127" y="9498"/>
                  <a:pt x="4749" y="9498"/>
                </a:cubicBezTo>
                <a:cubicBezTo>
                  <a:pt x="7373" y="9498"/>
                  <a:pt x="9498" y="7371"/>
                  <a:pt x="9498" y="4749"/>
                </a:cubicBezTo>
                <a:cubicBezTo>
                  <a:pt x="9498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1226;p44">
            <a:extLst>
              <a:ext uri="{FF2B5EF4-FFF2-40B4-BE49-F238E27FC236}">
                <a16:creationId xmlns:a16="http://schemas.microsoft.com/office/drawing/2014/main" id="{072EE2D8-EEA0-C177-56C0-CABDC40AEDD1}"/>
              </a:ext>
            </a:extLst>
          </p:cNvPr>
          <p:cNvSpPr/>
          <p:nvPr/>
        </p:nvSpPr>
        <p:spPr>
          <a:xfrm>
            <a:off x="8522301" y="1473017"/>
            <a:ext cx="340240" cy="333999"/>
          </a:xfrm>
          <a:custGeom>
            <a:avLst/>
            <a:gdLst/>
            <a:ahLst/>
            <a:cxnLst/>
            <a:rect l="l" t="t" r="r" b="b"/>
            <a:pathLst>
              <a:path w="6379" h="6262" extrusionOk="0">
                <a:moveTo>
                  <a:pt x="1639" y="585"/>
                </a:moveTo>
                <a:cubicBezTo>
                  <a:pt x="1823" y="585"/>
                  <a:pt x="2002" y="628"/>
                  <a:pt x="2166" y="713"/>
                </a:cubicBezTo>
                <a:cubicBezTo>
                  <a:pt x="2553" y="913"/>
                  <a:pt x="2828" y="1321"/>
                  <a:pt x="2952" y="1876"/>
                </a:cubicBezTo>
                <a:cubicBezTo>
                  <a:pt x="2637" y="1934"/>
                  <a:pt x="2366" y="2107"/>
                  <a:pt x="2180" y="2351"/>
                </a:cubicBezTo>
                <a:cubicBezTo>
                  <a:pt x="1940" y="2196"/>
                  <a:pt x="1687" y="2151"/>
                  <a:pt x="1470" y="2116"/>
                </a:cubicBezTo>
                <a:cubicBezTo>
                  <a:pt x="1238" y="2075"/>
                  <a:pt x="1035" y="2040"/>
                  <a:pt x="853" y="1889"/>
                </a:cubicBezTo>
                <a:cubicBezTo>
                  <a:pt x="630" y="1708"/>
                  <a:pt x="622" y="1459"/>
                  <a:pt x="636" y="1326"/>
                </a:cubicBezTo>
                <a:cubicBezTo>
                  <a:pt x="657" y="1086"/>
                  <a:pt x="800" y="856"/>
                  <a:pt x="976" y="762"/>
                </a:cubicBezTo>
                <a:cubicBezTo>
                  <a:pt x="1196" y="644"/>
                  <a:pt x="1421" y="585"/>
                  <a:pt x="1639" y="585"/>
                </a:cubicBezTo>
                <a:close/>
                <a:moveTo>
                  <a:pt x="4914" y="572"/>
                </a:moveTo>
                <a:cubicBezTo>
                  <a:pt x="4942" y="572"/>
                  <a:pt x="4967" y="573"/>
                  <a:pt x="4989" y="576"/>
                </a:cubicBezTo>
                <a:cubicBezTo>
                  <a:pt x="5229" y="598"/>
                  <a:pt x="5464" y="740"/>
                  <a:pt x="5557" y="918"/>
                </a:cubicBezTo>
                <a:cubicBezTo>
                  <a:pt x="5775" y="1321"/>
                  <a:pt x="5788" y="1743"/>
                  <a:pt x="5602" y="2107"/>
                </a:cubicBezTo>
                <a:cubicBezTo>
                  <a:pt x="5407" y="2493"/>
                  <a:pt x="4998" y="2764"/>
                  <a:pt x="4444" y="2892"/>
                </a:cubicBezTo>
                <a:cubicBezTo>
                  <a:pt x="4385" y="2577"/>
                  <a:pt x="4213" y="2307"/>
                  <a:pt x="3969" y="2116"/>
                </a:cubicBezTo>
                <a:cubicBezTo>
                  <a:pt x="4124" y="1876"/>
                  <a:pt x="4168" y="1628"/>
                  <a:pt x="4204" y="1410"/>
                </a:cubicBezTo>
                <a:cubicBezTo>
                  <a:pt x="4243" y="1180"/>
                  <a:pt x="4274" y="975"/>
                  <a:pt x="4430" y="793"/>
                </a:cubicBezTo>
                <a:cubicBezTo>
                  <a:pt x="4581" y="609"/>
                  <a:pt x="4778" y="572"/>
                  <a:pt x="4914" y="572"/>
                </a:cubicBezTo>
                <a:close/>
                <a:moveTo>
                  <a:pt x="3192" y="2422"/>
                </a:moveTo>
                <a:cubicBezTo>
                  <a:pt x="3582" y="2422"/>
                  <a:pt x="3897" y="2741"/>
                  <a:pt x="3897" y="3128"/>
                </a:cubicBezTo>
                <a:cubicBezTo>
                  <a:pt x="3897" y="3519"/>
                  <a:pt x="3582" y="3838"/>
                  <a:pt x="3192" y="3838"/>
                </a:cubicBezTo>
                <a:cubicBezTo>
                  <a:pt x="2801" y="3838"/>
                  <a:pt x="2482" y="3519"/>
                  <a:pt x="2482" y="3128"/>
                </a:cubicBezTo>
                <a:cubicBezTo>
                  <a:pt x="2482" y="2741"/>
                  <a:pt x="2801" y="2422"/>
                  <a:pt x="3192" y="2422"/>
                </a:cubicBezTo>
                <a:close/>
                <a:moveTo>
                  <a:pt x="4204" y="3909"/>
                </a:moveTo>
                <a:cubicBezTo>
                  <a:pt x="4444" y="4064"/>
                  <a:pt x="4696" y="4109"/>
                  <a:pt x="4909" y="4144"/>
                </a:cubicBezTo>
                <a:cubicBezTo>
                  <a:pt x="5145" y="4185"/>
                  <a:pt x="5344" y="4220"/>
                  <a:pt x="5530" y="4371"/>
                </a:cubicBezTo>
                <a:cubicBezTo>
                  <a:pt x="5753" y="4552"/>
                  <a:pt x="5761" y="4801"/>
                  <a:pt x="5749" y="4930"/>
                </a:cubicBezTo>
                <a:cubicBezTo>
                  <a:pt x="5722" y="5174"/>
                  <a:pt x="5583" y="5404"/>
                  <a:pt x="5407" y="5498"/>
                </a:cubicBezTo>
                <a:cubicBezTo>
                  <a:pt x="5185" y="5616"/>
                  <a:pt x="4960" y="5675"/>
                  <a:pt x="4743" y="5675"/>
                </a:cubicBezTo>
                <a:cubicBezTo>
                  <a:pt x="4560" y="5675"/>
                  <a:pt x="4382" y="5632"/>
                  <a:pt x="4217" y="5547"/>
                </a:cubicBezTo>
                <a:cubicBezTo>
                  <a:pt x="3826" y="5347"/>
                  <a:pt x="3555" y="4939"/>
                  <a:pt x="3432" y="4384"/>
                </a:cubicBezTo>
                <a:cubicBezTo>
                  <a:pt x="3742" y="4326"/>
                  <a:pt x="4018" y="4153"/>
                  <a:pt x="4204" y="3909"/>
                </a:cubicBezTo>
                <a:close/>
                <a:moveTo>
                  <a:pt x="1935" y="3368"/>
                </a:moveTo>
                <a:cubicBezTo>
                  <a:pt x="1998" y="3683"/>
                  <a:pt x="2170" y="3953"/>
                  <a:pt x="2414" y="4144"/>
                </a:cubicBezTo>
                <a:cubicBezTo>
                  <a:pt x="2260" y="4384"/>
                  <a:pt x="2215" y="4632"/>
                  <a:pt x="2180" y="4850"/>
                </a:cubicBezTo>
                <a:cubicBezTo>
                  <a:pt x="2140" y="5080"/>
                  <a:pt x="2104" y="5285"/>
                  <a:pt x="1953" y="5467"/>
                </a:cubicBezTo>
                <a:cubicBezTo>
                  <a:pt x="1802" y="5651"/>
                  <a:pt x="1605" y="5688"/>
                  <a:pt x="1467" y="5688"/>
                </a:cubicBezTo>
                <a:cubicBezTo>
                  <a:pt x="1438" y="5688"/>
                  <a:pt x="1412" y="5687"/>
                  <a:pt x="1390" y="5684"/>
                </a:cubicBezTo>
                <a:cubicBezTo>
                  <a:pt x="1150" y="5662"/>
                  <a:pt x="919" y="5520"/>
                  <a:pt x="826" y="5342"/>
                </a:cubicBezTo>
                <a:cubicBezTo>
                  <a:pt x="609" y="4939"/>
                  <a:pt x="591" y="4513"/>
                  <a:pt x="777" y="4153"/>
                </a:cubicBezTo>
                <a:cubicBezTo>
                  <a:pt x="976" y="3767"/>
                  <a:pt x="1385" y="3496"/>
                  <a:pt x="1935" y="3368"/>
                </a:cubicBezTo>
                <a:close/>
                <a:moveTo>
                  <a:pt x="4908" y="0"/>
                </a:moveTo>
                <a:cubicBezTo>
                  <a:pt x="4548" y="0"/>
                  <a:pt x="4219" y="154"/>
                  <a:pt x="3991" y="430"/>
                </a:cubicBezTo>
                <a:cubicBezTo>
                  <a:pt x="3742" y="731"/>
                  <a:pt x="3688" y="1042"/>
                  <a:pt x="3639" y="1317"/>
                </a:cubicBezTo>
                <a:cubicBezTo>
                  <a:pt x="3609" y="1495"/>
                  <a:pt x="3586" y="1645"/>
                  <a:pt x="3512" y="1774"/>
                </a:cubicBezTo>
                <a:cubicBezTo>
                  <a:pt x="3352" y="1042"/>
                  <a:pt x="2974" y="491"/>
                  <a:pt x="2428" y="207"/>
                </a:cubicBezTo>
                <a:cubicBezTo>
                  <a:pt x="2182" y="80"/>
                  <a:pt x="1913" y="16"/>
                  <a:pt x="1637" y="16"/>
                </a:cubicBezTo>
                <a:cubicBezTo>
                  <a:pt x="1328" y="16"/>
                  <a:pt x="1011" y="96"/>
                  <a:pt x="710" y="256"/>
                </a:cubicBezTo>
                <a:cubicBezTo>
                  <a:pt x="364" y="442"/>
                  <a:pt x="111" y="838"/>
                  <a:pt x="67" y="1268"/>
                </a:cubicBezTo>
                <a:cubicBezTo>
                  <a:pt x="23" y="1686"/>
                  <a:pt x="177" y="2071"/>
                  <a:pt x="489" y="2329"/>
                </a:cubicBezTo>
                <a:cubicBezTo>
                  <a:pt x="790" y="2577"/>
                  <a:pt x="1101" y="2630"/>
                  <a:pt x="1376" y="2675"/>
                </a:cubicBezTo>
                <a:cubicBezTo>
                  <a:pt x="1558" y="2706"/>
                  <a:pt x="1705" y="2733"/>
                  <a:pt x="1838" y="2808"/>
                </a:cubicBezTo>
                <a:cubicBezTo>
                  <a:pt x="1105" y="2968"/>
                  <a:pt x="556" y="3345"/>
                  <a:pt x="271" y="3892"/>
                </a:cubicBezTo>
                <a:cubicBezTo>
                  <a:pt x="1" y="4415"/>
                  <a:pt x="18" y="5045"/>
                  <a:pt x="320" y="5609"/>
                </a:cubicBezTo>
                <a:cubicBezTo>
                  <a:pt x="502" y="5955"/>
                  <a:pt x="902" y="6208"/>
                  <a:pt x="1332" y="6252"/>
                </a:cubicBezTo>
                <a:cubicBezTo>
                  <a:pt x="1381" y="6256"/>
                  <a:pt x="1425" y="6262"/>
                  <a:pt x="1470" y="6262"/>
                </a:cubicBezTo>
                <a:cubicBezTo>
                  <a:pt x="1829" y="6262"/>
                  <a:pt x="2162" y="6106"/>
                  <a:pt x="2393" y="5830"/>
                </a:cubicBezTo>
                <a:cubicBezTo>
                  <a:pt x="2641" y="5529"/>
                  <a:pt x="2695" y="5218"/>
                  <a:pt x="2739" y="4943"/>
                </a:cubicBezTo>
                <a:cubicBezTo>
                  <a:pt x="2770" y="4765"/>
                  <a:pt x="2797" y="4615"/>
                  <a:pt x="2872" y="4486"/>
                </a:cubicBezTo>
                <a:cubicBezTo>
                  <a:pt x="3027" y="5218"/>
                  <a:pt x="3409" y="5769"/>
                  <a:pt x="3955" y="6053"/>
                </a:cubicBezTo>
                <a:cubicBezTo>
                  <a:pt x="4199" y="6176"/>
                  <a:pt x="4470" y="6244"/>
                  <a:pt x="4745" y="6244"/>
                </a:cubicBezTo>
                <a:cubicBezTo>
                  <a:pt x="5056" y="6244"/>
                  <a:pt x="5370" y="6164"/>
                  <a:pt x="5673" y="6004"/>
                </a:cubicBezTo>
                <a:cubicBezTo>
                  <a:pt x="6019" y="5818"/>
                  <a:pt x="6267" y="5422"/>
                  <a:pt x="6316" y="4992"/>
                </a:cubicBezTo>
                <a:cubicBezTo>
                  <a:pt x="6356" y="4574"/>
                  <a:pt x="6206" y="4189"/>
                  <a:pt x="5894" y="3931"/>
                </a:cubicBezTo>
                <a:cubicBezTo>
                  <a:pt x="5593" y="3683"/>
                  <a:pt x="5282" y="3630"/>
                  <a:pt x="5007" y="3585"/>
                </a:cubicBezTo>
                <a:cubicBezTo>
                  <a:pt x="4825" y="3554"/>
                  <a:pt x="4674" y="3527"/>
                  <a:pt x="4545" y="3452"/>
                </a:cubicBezTo>
                <a:cubicBezTo>
                  <a:pt x="5278" y="3292"/>
                  <a:pt x="5828" y="2915"/>
                  <a:pt x="6108" y="2368"/>
                </a:cubicBezTo>
                <a:cubicBezTo>
                  <a:pt x="6378" y="1845"/>
                  <a:pt x="6361" y="1215"/>
                  <a:pt x="6059" y="647"/>
                </a:cubicBezTo>
                <a:cubicBezTo>
                  <a:pt x="5876" y="305"/>
                  <a:pt x="5482" y="52"/>
                  <a:pt x="5047" y="8"/>
                </a:cubicBezTo>
                <a:cubicBezTo>
                  <a:pt x="5000" y="3"/>
                  <a:pt x="4954" y="0"/>
                  <a:pt x="4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1227;p44">
            <a:extLst>
              <a:ext uri="{FF2B5EF4-FFF2-40B4-BE49-F238E27FC236}">
                <a16:creationId xmlns:a16="http://schemas.microsoft.com/office/drawing/2014/main" id="{A0154A21-6C33-9FC6-D96F-49F778744F5F}"/>
              </a:ext>
            </a:extLst>
          </p:cNvPr>
          <p:cNvGrpSpPr/>
          <p:nvPr/>
        </p:nvGrpSpPr>
        <p:grpSpPr>
          <a:xfrm>
            <a:off x="5231761" y="3904981"/>
            <a:ext cx="216646" cy="414040"/>
            <a:chOff x="2537588" y="3575379"/>
            <a:chExt cx="295561" cy="564856"/>
          </a:xfrm>
        </p:grpSpPr>
        <p:sp>
          <p:nvSpPr>
            <p:cNvPr id="787" name="Google Shape;1228;p44">
              <a:extLst>
                <a:ext uri="{FF2B5EF4-FFF2-40B4-BE49-F238E27FC236}">
                  <a16:creationId xmlns:a16="http://schemas.microsoft.com/office/drawing/2014/main" id="{53824F54-E9FC-C870-0B20-72DAD1099F1A}"/>
                </a:ext>
              </a:extLst>
            </p:cNvPr>
            <p:cNvSpPr/>
            <p:nvPr/>
          </p:nvSpPr>
          <p:spPr>
            <a:xfrm>
              <a:off x="2616100" y="3575379"/>
              <a:ext cx="137667" cy="137667"/>
            </a:xfrm>
            <a:custGeom>
              <a:avLst/>
              <a:gdLst/>
              <a:ahLst/>
              <a:cxnLst/>
              <a:rect l="l" t="t" r="r" b="b"/>
              <a:pathLst>
                <a:path w="1892" h="1892" extrusionOk="0">
                  <a:moveTo>
                    <a:pt x="945" y="568"/>
                  </a:moveTo>
                  <a:cubicBezTo>
                    <a:pt x="1154" y="568"/>
                    <a:pt x="1322" y="737"/>
                    <a:pt x="1322" y="945"/>
                  </a:cubicBezTo>
                  <a:cubicBezTo>
                    <a:pt x="1322" y="1150"/>
                    <a:pt x="1154" y="1318"/>
                    <a:pt x="945" y="1318"/>
                  </a:cubicBezTo>
                  <a:cubicBezTo>
                    <a:pt x="736" y="1318"/>
                    <a:pt x="568" y="1150"/>
                    <a:pt x="568" y="945"/>
                  </a:cubicBezTo>
                  <a:cubicBezTo>
                    <a:pt x="568" y="737"/>
                    <a:pt x="736" y="568"/>
                    <a:pt x="945" y="568"/>
                  </a:cubicBezTo>
                  <a:close/>
                  <a:moveTo>
                    <a:pt x="945" y="0"/>
                  </a:moveTo>
                  <a:cubicBezTo>
                    <a:pt x="422" y="0"/>
                    <a:pt x="0" y="422"/>
                    <a:pt x="0" y="945"/>
                  </a:cubicBezTo>
                  <a:cubicBezTo>
                    <a:pt x="0" y="1465"/>
                    <a:pt x="422" y="1891"/>
                    <a:pt x="945" y="1891"/>
                  </a:cubicBezTo>
                  <a:cubicBezTo>
                    <a:pt x="1465" y="1891"/>
                    <a:pt x="1891" y="1465"/>
                    <a:pt x="1891" y="945"/>
                  </a:cubicBezTo>
                  <a:cubicBezTo>
                    <a:pt x="1891" y="422"/>
                    <a:pt x="1465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29;p44">
              <a:extLst>
                <a:ext uri="{FF2B5EF4-FFF2-40B4-BE49-F238E27FC236}">
                  <a16:creationId xmlns:a16="http://schemas.microsoft.com/office/drawing/2014/main" id="{25614966-FEB0-9270-D55A-1A44B218AF3B}"/>
                </a:ext>
              </a:extLst>
            </p:cNvPr>
            <p:cNvSpPr/>
            <p:nvPr/>
          </p:nvSpPr>
          <p:spPr>
            <a:xfrm>
              <a:off x="2537588" y="3656291"/>
              <a:ext cx="295561" cy="302474"/>
            </a:xfrm>
            <a:custGeom>
              <a:avLst/>
              <a:gdLst/>
              <a:ahLst/>
              <a:cxnLst/>
              <a:rect l="l" t="t" r="r" b="b"/>
              <a:pathLst>
                <a:path w="4062" h="4157" extrusionOk="0">
                  <a:moveTo>
                    <a:pt x="2060" y="1631"/>
                  </a:moveTo>
                  <a:lnTo>
                    <a:pt x="1336" y="2385"/>
                  </a:lnTo>
                  <a:lnTo>
                    <a:pt x="1336" y="1986"/>
                  </a:lnTo>
                  <a:cubicBezTo>
                    <a:pt x="1336" y="1791"/>
                    <a:pt x="1496" y="1631"/>
                    <a:pt x="1692" y="1631"/>
                  </a:cubicBezTo>
                  <a:close/>
                  <a:moveTo>
                    <a:pt x="2673" y="1813"/>
                  </a:moveTo>
                  <a:cubicBezTo>
                    <a:pt x="2700" y="1867"/>
                    <a:pt x="2717" y="1924"/>
                    <a:pt x="2717" y="1986"/>
                  </a:cubicBezTo>
                  <a:lnTo>
                    <a:pt x="2717" y="3584"/>
                  </a:lnTo>
                  <a:lnTo>
                    <a:pt x="1336" y="3584"/>
                  </a:lnTo>
                  <a:lnTo>
                    <a:pt x="1336" y="3207"/>
                  </a:lnTo>
                  <a:lnTo>
                    <a:pt x="2673" y="1813"/>
                  </a:lnTo>
                  <a:close/>
                  <a:moveTo>
                    <a:pt x="3747" y="1"/>
                  </a:moveTo>
                  <a:cubicBezTo>
                    <a:pt x="3672" y="1"/>
                    <a:pt x="3597" y="30"/>
                    <a:pt x="3542" y="87"/>
                  </a:cubicBezTo>
                  <a:lnTo>
                    <a:pt x="2583" y="1090"/>
                  </a:lnTo>
                  <a:cubicBezTo>
                    <a:pt x="2513" y="1072"/>
                    <a:pt x="2438" y="1058"/>
                    <a:pt x="2362" y="1058"/>
                  </a:cubicBezTo>
                  <a:lnTo>
                    <a:pt x="1692" y="1058"/>
                  </a:lnTo>
                  <a:cubicBezTo>
                    <a:pt x="1182" y="1058"/>
                    <a:pt x="768" y="1476"/>
                    <a:pt x="768" y="1986"/>
                  </a:cubicBezTo>
                  <a:lnTo>
                    <a:pt x="768" y="2981"/>
                  </a:lnTo>
                  <a:lnTo>
                    <a:pt x="103" y="3673"/>
                  </a:lnTo>
                  <a:cubicBezTo>
                    <a:pt x="23" y="3757"/>
                    <a:pt x="0" y="3877"/>
                    <a:pt x="45" y="3983"/>
                  </a:cubicBezTo>
                  <a:cubicBezTo>
                    <a:pt x="90" y="4086"/>
                    <a:pt x="191" y="4157"/>
                    <a:pt x="307" y="4157"/>
                  </a:cubicBezTo>
                  <a:lnTo>
                    <a:pt x="3747" y="4157"/>
                  </a:lnTo>
                  <a:cubicBezTo>
                    <a:pt x="3902" y="4157"/>
                    <a:pt x="4031" y="4028"/>
                    <a:pt x="4031" y="3872"/>
                  </a:cubicBezTo>
                  <a:cubicBezTo>
                    <a:pt x="4031" y="3713"/>
                    <a:pt x="3902" y="3584"/>
                    <a:pt x="3747" y="3584"/>
                  </a:cubicBezTo>
                  <a:lnTo>
                    <a:pt x="3285" y="3584"/>
                  </a:lnTo>
                  <a:lnTo>
                    <a:pt x="3285" y="1986"/>
                  </a:lnTo>
                  <a:cubicBezTo>
                    <a:pt x="3285" y="1760"/>
                    <a:pt x="3206" y="1556"/>
                    <a:pt x="3072" y="1396"/>
                  </a:cubicBezTo>
                  <a:lnTo>
                    <a:pt x="3951" y="482"/>
                  </a:lnTo>
                  <a:cubicBezTo>
                    <a:pt x="4062" y="366"/>
                    <a:pt x="4058" y="189"/>
                    <a:pt x="3942" y="78"/>
                  </a:cubicBezTo>
                  <a:cubicBezTo>
                    <a:pt x="3888" y="26"/>
                    <a:pt x="3817" y="1"/>
                    <a:pt x="3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30;p44">
              <a:extLst>
                <a:ext uri="{FF2B5EF4-FFF2-40B4-BE49-F238E27FC236}">
                  <a16:creationId xmlns:a16="http://schemas.microsoft.com/office/drawing/2014/main" id="{13DFA96C-C674-AA64-8493-D07E928933A3}"/>
                </a:ext>
              </a:extLst>
            </p:cNvPr>
            <p:cNvSpPr/>
            <p:nvPr/>
          </p:nvSpPr>
          <p:spPr>
            <a:xfrm>
              <a:off x="2576007" y="3984233"/>
              <a:ext cx="41766" cy="156003"/>
            </a:xfrm>
            <a:custGeom>
              <a:avLst/>
              <a:gdLst/>
              <a:ahLst/>
              <a:cxnLst/>
              <a:rect l="l" t="t" r="r" b="b"/>
              <a:pathLst>
                <a:path w="574" h="2144" extrusionOk="0">
                  <a:moveTo>
                    <a:pt x="289" y="0"/>
                  </a:moveTo>
                  <a:cubicBezTo>
                    <a:pt x="130" y="0"/>
                    <a:pt x="1" y="129"/>
                    <a:pt x="1" y="285"/>
                  </a:cubicBezTo>
                  <a:lnTo>
                    <a:pt x="1" y="1860"/>
                  </a:lnTo>
                  <a:cubicBezTo>
                    <a:pt x="1" y="2016"/>
                    <a:pt x="130" y="2144"/>
                    <a:pt x="289" y="2144"/>
                  </a:cubicBezTo>
                  <a:cubicBezTo>
                    <a:pt x="445" y="2144"/>
                    <a:pt x="574" y="2016"/>
                    <a:pt x="574" y="1860"/>
                  </a:cubicBezTo>
                  <a:lnTo>
                    <a:pt x="574" y="285"/>
                  </a:lnTo>
                  <a:cubicBezTo>
                    <a:pt x="574" y="129"/>
                    <a:pt x="445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31;p44">
              <a:extLst>
                <a:ext uri="{FF2B5EF4-FFF2-40B4-BE49-F238E27FC236}">
                  <a16:creationId xmlns:a16="http://schemas.microsoft.com/office/drawing/2014/main" id="{2E8A21F4-F682-3708-D61D-350BFDD45D91}"/>
                </a:ext>
              </a:extLst>
            </p:cNvPr>
            <p:cNvSpPr/>
            <p:nvPr/>
          </p:nvSpPr>
          <p:spPr>
            <a:xfrm>
              <a:off x="2752385" y="3984233"/>
              <a:ext cx="41766" cy="156003"/>
            </a:xfrm>
            <a:custGeom>
              <a:avLst/>
              <a:gdLst/>
              <a:ahLst/>
              <a:cxnLst/>
              <a:rect l="l" t="t" r="r" b="b"/>
              <a:pathLst>
                <a:path w="574" h="2144" extrusionOk="0">
                  <a:moveTo>
                    <a:pt x="284" y="0"/>
                  </a:moveTo>
                  <a:cubicBezTo>
                    <a:pt x="129" y="0"/>
                    <a:pt x="0" y="129"/>
                    <a:pt x="0" y="285"/>
                  </a:cubicBezTo>
                  <a:lnTo>
                    <a:pt x="0" y="1860"/>
                  </a:lnTo>
                  <a:cubicBezTo>
                    <a:pt x="0" y="2016"/>
                    <a:pt x="129" y="2144"/>
                    <a:pt x="284" y="2144"/>
                  </a:cubicBezTo>
                  <a:cubicBezTo>
                    <a:pt x="444" y="2144"/>
                    <a:pt x="573" y="2016"/>
                    <a:pt x="573" y="1860"/>
                  </a:cubicBezTo>
                  <a:lnTo>
                    <a:pt x="573" y="285"/>
                  </a:lnTo>
                  <a:cubicBezTo>
                    <a:pt x="573" y="129"/>
                    <a:pt x="444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1232;p44">
            <a:extLst>
              <a:ext uri="{FF2B5EF4-FFF2-40B4-BE49-F238E27FC236}">
                <a16:creationId xmlns:a16="http://schemas.microsoft.com/office/drawing/2014/main" id="{8FB2D8C9-2834-7546-C729-53ACEA63D350}"/>
              </a:ext>
            </a:extLst>
          </p:cNvPr>
          <p:cNvGrpSpPr/>
          <p:nvPr/>
        </p:nvGrpSpPr>
        <p:grpSpPr>
          <a:xfrm>
            <a:off x="5156577" y="1471344"/>
            <a:ext cx="367001" cy="337344"/>
            <a:chOff x="787849" y="2877513"/>
            <a:chExt cx="500683" cy="460224"/>
          </a:xfrm>
        </p:grpSpPr>
        <p:sp>
          <p:nvSpPr>
            <p:cNvPr id="792" name="Google Shape;1233;p44">
              <a:extLst>
                <a:ext uri="{FF2B5EF4-FFF2-40B4-BE49-F238E27FC236}">
                  <a16:creationId xmlns:a16="http://schemas.microsoft.com/office/drawing/2014/main" id="{200377F9-098A-FA95-BE67-8F6EF833628F}"/>
                </a:ext>
              </a:extLst>
            </p:cNvPr>
            <p:cNvSpPr/>
            <p:nvPr/>
          </p:nvSpPr>
          <p:spPr>
            <a:xfrm>
              <a:off x="910237" y="2877513"/>
              <a:ext cx="255833" cy="337836"/>
            </a:xfrm>
            <a:custGeom>
              <a:avLst/>
              <a:gdLst/>
              <a:ahLst/>
              <a:cxnLst/>
              <a:rect l="l" t="t" r="r" b="b"/>
              <a:pathLst>
                <a:path w="3516" h="4643" extrusionOk="0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34;p44">
              <a:extLst>
                <a:ext uri="{FF2B5EF4-FFF2-40B4-BE49-F238E27FC236}">
                  <a16:creationId xmlns:a16="http://schemas.microsoft.com/office/drawing/2014/main" id="{5E9C526C-2F98-AB61-7152-9BB89E27C5C2}"/>
                </a:ext>
              </a:extLst>
            </p:cNvPr>
            <p:cNvSpPr/>
            <p:nvPr/>
          </p:nvSpPr>
          <p:spPr>
            <a:xfrm>
              <a:off x="787849" y="3066696"/>
              <a:ext cx="112127" cy="41475"/>
            </a:xfrm>
            <a:custGeom>
              <a:avLst/>
              <a:gdLst/>
              <a:ahLst/>
              <a:cxnLst/>
              <a:rect l="l" t="t" r="r" b="b"/>
              <a:pathLst>
                <a:path w="1541" h="570" extrusionOk="0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235;p44">
              <a:extLst>
                <a:ext uri="{FF2B5EF4-FFF2-40B4-BE49-F238E27FC236}">
                  <a16:creationId xmlns:a16="http://schemas.microsoft.com/office/drawing/2014/main" id="{E22AE69D-3A06-500E-48E1-9BBE911B599C}"/>
                </a:ext>
              </a:extLst>
            </p:cNvPr>
            <p:cNvSpPr/>
            <p:nvPr/>
          </p:nvSpPr>
          <p:spPr>
            <a:xfrm>
              <a:off x="1176405" y="3066696"/>
              <a:ext cx="112127" cy="41475"/>
            </a:xfrm>
            <a:custGeom>
              <a:avLst/>
              <a:gdLst/>
              <a:ahLst/>
              <a:cxnLst/>
              <a:rect l="l" t="t" r="r" b="b"/>
              <a:pathLst>
                <a:path w="1541" h="570" extrusionOk="0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236;p44">
              <a:extLst>
                <a:ext uri="{FF2B5EF4-FFF2-40B4-BE49-F238E27FC236}">
                  <a16:creationId xmlns:a16="http://schemas.microsoft.com/office/drawing/2014/main" id="{7DC61FE8-635A-5DE8-C89F-4D918D1FEB09}"/>
                </a:ext>
              </a:extLst>
            </p:cNvPr>
            <p:cNvSpPr/>
            <p:nvPr/>
          </p:nvSpPr>
          <p:spPr>
            <a:xfrm>
              <a:off x="853118" y="2904071"/>
              <a:ext cx="95319" cy="91681"/>
            </a:xfrm>
            <a:custGeom>
              <a:avLst/>
              <a:gdLst/>
              <a:ahLst/>
              <a:cxnLst/>
              <a:rect l="l" t="t" r="r" b="b"/>
              <a:pathLst>
                <a:path w="1310" h="1260" extrusionOk="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37;p44">
              <a:extLst>
                <a:ext uri="{FF2B5EF4-FFF2-40B4-BE49-F238E27FC236}">
                  <a16:creationId xmlns:a16="http://schemas.microsoft.com/office/drawing/2014/main" id="{C738C9B8-589E-2838-1FE6-520F142366DB}"/>
                </a:ext>
              </a:extLst>
            </p:cNvPr>
            <p:cNvSpPr/>
            <p:nvPr/>
          </p:nvSpPr>
          <p:spPr>
            <a:xfrm>
              <a:off x="1127945" y="3178823"/>
              <a:ext cx="95319" cy="91754"/>
            </a:xfrm>
            <a:custGeom>
              <a:avLst/>
              <a:gdLst/>
              <a:ahLst/>
              <a:cxnLst/>
              <a:rect l="l" t="t" r="r" b="b"/>
              <a:pathLst>
                <a:path w="1310" h="1261" extrusionOk="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38;p44">
              <a:extLst>
                <a:ext uri="{FF2B5EF4-FFF2-40B4-BE49-F238E27FC236}">
                  <a16:creationId xmlns:a16="http://schemas.microsoft.com/office/drawing/2014/main" id="{A6897BE9-83F7-0352-1670-4E11F3A83C45}"/>
                </a:ext>
              </a:extLst>
            </p:cNvPr>
            <p:cNvSpPr/>
            <p:nvPr/>
          </p:nvSpPr>
          <p:spPr>
            <a:xfrm>
              <a:off x="853118" y="3178823"/>
              <a:ext cx="95319" cy="91754"/>
            </a:xfrm>
            <a:custGeom>
              <a:avLst/>
              <a:gdLst/>
              <a:ahLst/>
              <a:cxnLst/>
              <a:rect l="l" t="t" r="r" b="b"/>
              <a:pathLst>
                <a:path w="1310" h="1261" extrusionOk="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39;p44">
              <a:extLst>
                <a:ext uri="{FF2B5EF4-FFF2-40B4-BE49-F238E27FC236}">
                  <a16:creationId xmlns:a16="http://schemas.microsoft.com/office/drawing/2014/main" id="{3D787954-17A2-273D-FC20-790B3985A98D}"/>
                </a:ext>
              </a:extLst>
            </p:cNvPr>
            <p:cNvSpPr/>
            <p:nvPr/>
          </p:nvSpPr>
          <p:spPr>
            <a:xfrm>
              <a:off x="1127945" y="2904071"/>
              <a:ext cx="95319" cy="91681"/>
            </a:xfrm>
            <a:custGeom>
              <a:avLst/>
              <a:gdLst/>
              <a:ahLst/>
              <a:cxnLst/>
              <a:rect l="l" t="t" r="r" b="b"/>
              <a:pathLst>
                <a:path w="1310" h="1260" extrusionOk="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40;p44">
              <a:extLst>
                <a:ext uri="{FF2B5EF4-FFF2-40B4-BE49-F238E27FC236}">
                  <a16:creationId xmlns:a16="http://schemas.microsoft.com/office/drawing/2014/main" id="{C5CED488-7D1E-548C-738D-12DECD782F4B}"/>
                </a:ext>
              </a:extLst>
            </p:cNvPr>
            <p:cNvSpPr/>
            <p:nvPr/>
          </p:nvSpPr>
          <p:spPr>
            <a:xfrm>
              <a:off x="1017490" y="3225609"/>
              <a:ext cx="41402" cy="112127"/>
            </a:xfrm>
            <a:custGeom>
              <a:avLst/>
              <a:gdLst/>
              <a:ahLst/>
              <a:cxnLst/>
              <a:rect l="l" t="t" r="r" b="b"/>
              <a:pathLst>
                <a:path w="569" h="1541" extrusionOk="0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947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신경망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092B18-136F-B643-027B-A8505B5B2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3" y="1305483"/>
            <a:ext cx="4059629" cy="322870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F3BEDB-DEB2-D294-E78B-81D8CC03C785}"/>
              </a:ext>
            </a:extLst>
          </p:cNvPr>
          <p:cNvSpPr/>
          <p:nvPr/>
        </p:nvSpPr>
        <p:spPr>
          <a:xfrm>
            <a:off x="699277" y="1653195"/>
            <a:ext cx="1862768" cy="503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86F4C48-A6FF-A626-F7F3-39B0DABE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011" y="1305482"/>
            <a:ext cx="4059006" cy="322870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AA4869-FB8E-CC10-5ABD-17D3B1FDFFBB}"/>
              </a:ext>
            </a:extLst>
          </p:cNvPr>
          <p:cNvSpPr/>
          <p:nvPr/>
        </p:nvSpPr>
        <p:spPr>
          <a:xfrm>
            <a:off x="5486934" y="1653195"/>
            <a:ext cx="905239" cy="364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FCFE2-034C-93C3-8468-A8F429E69A98}"/>
              </a:ext>
            </a:extLst>
          </p:cNvPr>
          <p:cNvSpPr txBox="1"/>
          <p:nvPr/>
        </p:nvSpPr>
        <p:spPr>
          <a:xfrm>
            <a:off x="8204155" y="4566419"/>
            <a:ext cx="93984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 dirty="0">
                <a:solidFill>
                  <a:srgbClr val="4D5156"/>
                </a:solidFill>
                <a:effectLst/>
                <a:latin typeface="Apple SD Gothic Neo"/>
              </a:rPr>
              <a:t>*</a:t>
            </a:r>
            <a:r>
              <a:rPr lang="en-US" altLang="ko-KR" sz="1050" b="0" i="0" dirty="0" err="1">
                <a:solidFill>
                  <a:srgbClr val="4D5156"/>
                </a:solidFill>
                <a:effectLst/>
                <a:latin typeface="Apple SD Gothic Neo"/>
              </a:rPr>
              <a:t>relu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Apple SD Gothic Neo"/>
              </a:rPr>
              <a:t>함수</a:t>
            </a:r>
            <a:endParaRPr lang="en-US" altLang="ko-KR" sz="105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r>
              <a:rPr lang="en-US" altLang="ko-KR" sz="1050" dirty="0">
                <a:solidFill>
                  <a:srgbClr val="4D5156"/>
                </a:solidFill>
                <a:latin typeface="Apple SD Gothic Neo"/>
              </a:rPr>
              <a:t>*linear </a:t>
            </a:r>
            <a:r>
              <a:rPr lang="ko-KR" altLang="en-US" sz="1050" dirty="0">
                <a:solidFill>
                  <a:srgbClr val="4D5156"/>
                </a:solidFill>
                <a:latin typeface="Apple SD Gothic Neo"/>
              </a:rPr>
              <a:t>함수</a:t>
            </a:r>
            <a:endParaRPr lang="en-US" altLang="ko-KR" sz="1050" dirty="0">
              <a:solidFill>
                <a:srgbClr val="4D5156"/>
              </a:solidFill>
              <a:latin typeface="Apple SD Gothic Neo"/>
            </a:endParaRPr>
          </a:p>
          <a:p>
            <a:r>
              <a:rPr lang="en-US" altLang="ko-KR" sz="1050" dirty="0">
                <a:solidFill>
                  <a:srgbClr val="4D5156"/>
                </a:solidFill>
                <a:latin typeface="Apple SD Gothic Neo"/>
              </a:rPr>
              <a:t>*</a:t>
            </a:r>
            <a:r>
              <a:rPr lang="en-US" altLang="ko-KR" sz="1050" dirty="0" err="1">
                <a:solidFill>
                  <a:srgbClr val="4D5156"/>
                </a:solidFill>
                <a:latin typeface="Apple SD Gothic Neo"/>
              </a:rPr>
              <a:t>mse</a:t>
            </a:r>
            <a:r>
              <a:rPr lang="en-US" altLang="ko-KR" sz="1050" dirty="0">
                <a:solidFill>
                  <a:srgbClr val="4D5156"/>
                </a:solidFill>
                <a:latin typeface="Apple SD Gothic Neo"/>
              </a:rPr>
              <a:t> </a:t>
            </a:r>
            <a:r>
              <a:rPr lang="ko-KR" altLang="en-US" sz="1050" dirty="0">
                <a:solidFill>
                  <a:srgbClr val="4D5156"/>
                </a:solidFill>
                <a:latin typeface="Apple SD Gothic Neo"/>
              </a:rPr>
              <a:t>함수</a:t>
            </a:r>
            <a:endParaRPr lang="ko-KR" alt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신경망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BB62CD-4319-2D05-9012-82E45E91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23" y="1330852"/>
            <a:ext cx="4713554" cy="323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C24A6-760B-408F-EA2B-37858ACCC091}"/>
              </a:ext>
            </a:extLst>
          </p:cNvPr>
          <p:cNvSpPr txBox="1"/>
          <p:nvPr/>
        </p:nvSpPr>
        <p:spPr>
          <a:xfrm>
            <a:off x="2804285" y="496060"/>
            <a:ext cx="3535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800" b="1" dirty="0" err="1">
                <a:latin typeface="+mj-ea"/>
                <a:ea typeface="+mj-ea"/>
              </a:rPr>
              <a:t>Relu</a:t>
            </a:r>
            <a:r>
              <a:rPr lang="en-US" altLang="ko-KR" sz="1800" b="1" dirty="0">
                <a:latin typeface="+mj-ea"/>
                <a:ea typeface="+mj-ea"/>
              </a:rPr>
              <a:t> </a:t>
            </a:r>
            <a:r>
              <a:rPr lang="ko-KR" altLang="en-US" sz="1800" b="1" dirty="0">
                <a:latin typeface="+mj-ea"/>
                <a:ea typeface="+mj-ea"/>
              </a:rPr>
              <a:t>경사함수</a:t>
            </a:r>
            <a:endParaRPr lang="en-US" altLang="ko-KR" sz="1800" b="1" dirty="0">
              <a:latin typeface="+mj-ea"/>
              <a:ea typeface="+mj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020450-6992-9641-2F93-6990DD4E4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15945" r="6631" b="33776"/>
          <a:stretch/>
        </p:blipFill>
        <p:spPr bwMode="auto">
          <a:xfrm>
            <a:off x="7148946" y="4568659"/>
            <a:ext cx="1895302" cy="3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47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신경망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B40C4D-D341-231C-7F38-4F49284FA8E4}"/>
              </a:ext>
            </a:extLst>
          </p:cNvPr>
          <p:cNvSpPr/>
          <p:nvPr/>
        </p:nvSpPr>
        <p:spPr>
          <a:xfrm>
            <a:off x="3200472" y="289392"/>
            <a:ext cx="2743056" cy="71599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Linear </a:t>
            </a:r>
            <a:r>
              <a:rPr lang="ko-KR" alt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+mj-ea"/>
                <a:ea typeface="+mj-ea"/>
              </a:rPr>
              <a:t>선형회귀</a:t>
            </a:r>
            <a:endParaRPr lang="en-US" altLang="ko-KR" sz="1800" b="1" i="0" dirty="0">
              <a:solidFill>
                <a:schemeClr val="tx1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4ECF1C-3C06-FA62-DCE8-7292FAE85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23" y="1382611"/>
            <a:ext cx="4713554" cy="323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래픽 9" descr="온도계 단색으로 채워진">
            <a:extLst>
              <a:ext uri="{FF2B5EF4-FFF2-40B4-BE49-F238E27FC236}">
                <a16:creationId xmlns:a16="http://schemas.microsoft.com/office/drawing/2014/main" id="{41061447-A91B-C5E6-DC99-9CAEA09F8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8808" y="4464975"/>
            <a:ext cx="736330" cy="576000"/>
          </a:xfrm>
          <a:prstGeom prst="rect">
            <a:avLst/>
          </a:prstGeom>
        </p:spPr>
      </p:pic>
      <p:pic>
        <p:nvPicPr>
          <p:cNvPr id="12" name="그래픽 11" descr="주택 단색으로 채워진">
            <a:extLst>
              <a:ext uri="{FF2B5EF4-FFF2-40B4-BE49-F238E27FC236}">
                <a16:creationId xmlns:a16="http://schemas.microsoft.com/office/drawing/2014/main" id="{2D959B75-A6E7-749E-A5BB-29E351EAF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3542" y="4464975"/>
            <a:ext cx="736329" cy="57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DE9EFC-88AA-C56E-42D2-673318DC1EB5}"/>
              </a:ext>
            </a:extLst>
          </p:cNvPr>
          <p:cNvSpPr txBox="1"/>
          <p:nvPr/>
        </p:nvSpPr>
        <p:spPr>
          <a:xfrm>
            <a:off x="7056721" y="4752975"/>
            <a:ext cx="247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  *</a:t>
            </a:r>
            <a:r>
              <a:rPr lang="ko-KR" altLang="en-US" dirty="0" err="1"/>
              <a:t>ex</a:t>
            </a:r>
            <a:r>
              <a:rPr lang="ko-KR" altLang="en-US" dirty="0"/>
              <a:t>                     </a:t>
            </a:r>
            <a:r>
              <a:rPr lang="ko-KR" altLang="en-US" dirty="0" err="1"/>
              <a:t>예측값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98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신경망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B40C4D-D341-231C-7F38-4F49284FA8E4}"/>
              </a:ext>
            </a:extLst>
          </p:cNvPr>
          <p:cNvSpPr/>
          <p:nvPr/>
        </p:nvSpPr>
        <p:spPr>
          <a:xfrm>
            <a:off x="3489456" y="384347"/>
            <a:ext cx="2165086" cy="61763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err="1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Mse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 손실함수</a:t>
            </a:r>
            <a:endParaRPr lang="en-US" altLang="ko-KR" sz="1800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Picture 4" descr="언제 MSE, MAE, RMSE를 사용하는가?. 제목에 열거한 RMSE, MSE, MAE는 딥러닝 모델을 최적화 하는… | by  Jaeyoung Cheong | Medium">
            <a:extLst>
              <a:ext uri="{FF2B5EF4-FFF2-40B4-BE49-F238E27FC236}">
                <a16:creationId xmlns:a16="http://schemas.microsoft.com/office/drawing/2014/main" id="{B206FE2C-7D79-B696-8EAB-F51A0FF8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23" y="1389331"/>
            <a:ext cx="4713553" cy="323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106BE8-2590-8A87-7BA4-0BA00D47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7" y="4660433"/>
            <a:ext cx="147373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818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신경망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B40C4D-D341-231C-7F38-4F49284FA8E4}"/>
              </a:ext>
            </a:extLst>
          </p:cNvPr>
          <p:cNvSpPr/>
          <p:nvPr/>
        </p:nvSpPr>
        <p:spPr>
          <a:xfrm>
            <a:off x="3489456" y="384347"/>
            <a:ext cx="2165086" cy="61763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5B2E9-F608-682B-088E-F1811DCD2A16}"/>
              </a:ext>
            </a:extLst>
          </p:cNvPr>
          <p:cNvSpPr txBox="1"/>
          <p:nvPr/>
        </p:nvSpPr>
        <p:spPr>
          <a:xfrm>
            <a:off x="6928775" y="4727150"/>
            <a:ext cx="278163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*Convolutional Neural Network</a:t>
            </a:r>
            <a:endParaRPr lang="ko-KR" altLang="en-US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1B23B1-ACAB-BBEB-01FC-C5FF53C7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22" y="1389331"/>
            <a:ext cx="4713553" cy="32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3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학습 과정</a:t>
            </a:r>
            <a:endParaRPr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5A966E-13D1-71B9-4D5E-C2459A7D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01" y="1223028"/>
            <a:ext cx="4059629" cy="32287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C889F6-196F-A276-72E2-4CEC29AA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745" y="1223028"/>
            <a:ext cx="4059629" cy="32287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13D5E1-CE42-249F-0B4C-878CF7D6C4C2}"/>
              </a:ext>
            </a:extLst>
          </p:cNvPr>
          <p:cNvSpPr/>
          <p:nvPr/>
        </p:nvSpPr>
        <p:spPr>
          <a:xfrm>
            <a:off x="487612" y="3680605"/>
            <a:ext cx="1106458" cy="576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8ED723-6CB7-687B-A78A-DCD0E69D3F56}"/>
              </a:ext>
            </a:extLst>
          </p:cNvPr>
          <p:cNvSpPr/>
          <p:nvPr/>
        </p:nvSpPr>
        <p:spPr>
          <a:xfrm>
            <a:off x="5165042" y="1404350"/>
            <a:ext cx="2338939" cy="1100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44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학습 과정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C3576-0F2D-5265-4270-B64883BE71F7}"/>
              </a:ext>
            </a:extLst>
          </p:cNvPr>
          <p:cNvSpPr txBox="1"/>
          <p:nvPr/>
        </p:nvSpPr>
        <p:spPr>
          <a:xfrm>
            <a:off x="6984634" y="4438867"/>
            <a:ext cx="249047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 dirty="0">
                <a:solidFill>
                  <a:srgbClr val="4D5156"/>
                </a:solidFill>
                <a:effectLst/>
                <a:latin typeface="Apple SD Gothic Neo"/>
              </a:rPr>
              <a:t>*</a:t>
            </a:r>
            <a:r>
              <a:rPr lang="ko-KR" altLang="en-US" sz="1050" b="0" i="0" dirty="0" err="1">
                <a:solidFill>
                  <a:srgbClr val="4D5156"/>
                </a:solidFill>
                <a:effectLst/>
                <a:latin typeface="Apple SD Gothic Neo"/>
              </a:rPr>
              <a:t>과적합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Apple SD Gothic Neo"/>
              </a:rPr>
              <a:t>: 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Apple SD Gothic Neo"/>
              </a:rPr>
              <a:t>학습데이터에 대해서는 오차가 감소하지만 실제 데이터에 대해서는 오차가 증가하게 된다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Apple SD Gothic Neo"/>
              </a:rPr>
              <a:t>.</a:t>
            </a:r>
            <a:endParaRPr lang="ko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071C3A-1C6F-1505-15B1-C392C275B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23" y="1039220"/>
            <a:ext cx="4713553" cy="32378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924584-21D7-B355-0C49-0414EB4B413E}"/>
              </a:ext>
            </a:extLst>
          </p:cNvPr>
          <p:cNvSpPr/>
          <p:nvPr/>
        </p:nvSpPr>
        <p:spPr>
          <a:xfrm>
            <a:off x="2729612" y="1500997"/>
            <a:ext cx="2523876" cy="405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6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손실도와 정확도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36924-A142-D4D5-9A6D-6A42940A0270}"/>
              </a:ext>
            </a:extLst>
          </p:cNvPr>
          <p:cNvSpPr txBox="1"/>
          <p:nvPr/>
        </p:nvSpPr>
        <p:spPr>
          <a:xfrm>
            <a:off x="7208332" y="4206494"/>
            <a:ext cx="204307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ea"/>
                <a:ea typeface="+mj-ea"/>
              </a:rPr>
              <a:t>*Train loss : </a:t>
            </a:r>
            <a:r>
              <a:rPr lang="ko-KR" altLang="en-US" sz="1050" dirty="0">
                <a:latin typeface="+mj-ea"/>
                <a:ea typeface="+mj-ea"/>
              </a:rPr>
              <a:t>훈련 손실</a:t>
            </a:r>
            <a:endParaRPr lang="en-US" altLang="ko-KR" sz="1050" dirty="0">
              <a:latin typeface="+mj-ea"/>
              <a:ea typeface="+mj-ea"/>
            </a:endParaRPr>
          </a:p>
          <a:p>
            <a:r>
              <a:rPr lang="en-US" altLang="ko-KR" sz="1050" dirty="0">
                <a:latin typeface="+mj-ea"/>
                <a:ea typeface="+mj-ea"/>
              </a:rPr>
              <a:t>*Val loss : </a:t>
            </a:r>
            <a:r>
              <a:rPr lang="ko-KR" altLang="en-US" sz="1050" dirty="0">
                <a:latin typeface="+mj-ea"/>
                <a:ea typeface="+mj-ea"/>
              </a:rPr>
              <a:t>검증 손실</a:t>
            </a:r>
            <a:endParaRPr lang="en-US" altLang="ko-KR" sz="1050" dirty="0">
              <a:latin typeface="+mj-ea"/>
              <a:ea typeface="+mj-ea"/>
            </a:endParaRPr>
          </a:p>
          <a:p>
            <a:endParaRPr lang="en-US" altLang="ko-KR" sz="1050" dirty="0">
              <a:latin typeface="+mj-ea"/>
              <a:ea typeface="+mj-ea"/>
            </a:endParaRPr>
          </a:p>
          <a:p>
            <a:r>
              <a:rPr lang="en-US" altLang="ko-KR" sz="1050" dirty="0">
                <a:latin typeface="+mj-ea"/>
                <a:ea typeface="+mj-ea"/>
              </a:rPr>
              <a:t>*Train acc: </a:t>
            </a:r>
            <a:r>
              <a:rPr lang="ko-KR" altLang="en-US" sz="1050" dirty="0">
                <a:latin typeface="+mj-ea"/>
                <a:ea typeface="+mj-ea"/>
              </a:rPr>
              <a:t>훈련 정확도</a:t>
            </a:r>
            <a:endParaRPr lang="en-US" altLang="ko-KR" sz="1050" dirty="0">
              <a:latin typeface="+mj-ea"/>
              <a:ea typeface="+mj-ea"/>
            </a:endParaRPr>
          </a:p>
          <a:p>
            <a:r>
              <a:rPr lang="en-US" altLang="ko-KR" sz="1050" dirty="0">
                <a:latin typeface="+mj-ea"/>
                <a:ea typeface="+mj-ea"/>
              </a:rPr>
              <a:t>*Val acc: </a:t>
            </a:r>
            <a:r>
              <a:rPr lang="ko-KR" altLang="en-US" sz="1050" dirty="0">
                <a:latin typeface="+mj-ea"/>
                <a:ea typeface="+mj-ea"/>
              </a:rPr>
              <a:t>검증 정확도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80C6B6-DF2F-B83C-E603-BAD80BC4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4" y="977789"/>
            <a:ext cx="4059629" cy="3228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2AAA28-F51F-81FB-CE34-89C28323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23" y="977789"/>
            <a:ext cx="4059629" cy="32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07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  <a:cs typeface="Kartika" panose="020B0502040204020203" pitchFamily="18" charset="0"/>
              </a:rPr>
              <a:t>손실도와 정확도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2030B-9972-3275-C9A8-FB19F3DD28E9}"/>
              </a:ext>
            </a:extLst>
          </p:cNvPr>
          <p:cNvSpPr txBox="1"/>
          <p:nvPr/>
        </p:nvSpPr>
        <p:spPr>
          <a:xfrm>
            <a:off x="6957245" y="4600192"/>
            <a:ext cx="25452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*Early stop </a:t>
            </a:r>
            <a:r>
              <a:rPr lang="ko-KR" altLang="en-US" sz="1050" dirty="0"/>
              <a:t>주석 처리 후 실행</a:t>
            </a:r>
            <a:endParaRPr lang="en-US" altLang="ko-KR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28E6A2-5792-4800-E049-937A09090955}"/>
              </a:ext>
            </a:extLst>
          </p:cNvPr>
          <p:cNvSpPr/>
          <p:nvPr/>
        </p:nvSpPr>
        <p:spPr>
          <a:xfrm>
            <a:off x="512371" y="3349525"/>
            <a:ext cx="1308116" cy="416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B6962E3-C1AF-1C8D-1FAA-854C7DE6C4F8}"/>
              </a:ext>
            </a:extLst>
          </p:cNvPr>
          <p:cNvSpPr txBox="1">
            <a:spLocks/>
          </p:cNvSpPr>
          <p:nvPr/>
        </p:nvSpPr>
        <p:spPr>
          <a:xfrm>
            <a:off x="512371" y="2893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ko-KR" altLang="en-US" b="1">
                <a:latin typeface="+mj-ea"/>
                <a:ea typeface="+mj-ea"/>
              </a:rPr>
              <a:t>손실도와 정확도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7AAB69-0641-FCE2-42F1-3138D24BF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5" y="1018571"/>
            <a:ext cx="4059628" cy="31471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D47025-4DCD-0B4F-E344-0F16AF81E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23" y="977789"/>
            <a:ext cx="4059629" cy="31471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A29038-BF90-3B61-243B-1774C5B82EA9}"/>
              </a:ext>
            </a:extLst>
          </p:cNvPr>
          <p:cNvSpPr/>
          <p:nvPr/>
        </p:nvSpPr>
        <p:spPr>
          <a:xfrm>
            <a:off x="5476699" y="1913691"/>
            <a:ext cx="2523876" cy="405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49685F-FC67-7766-F2B6-6EAD7996FBCD}"/>
              </a:ext>
            </a:extLst>
          </p:cNvPr>
          <p:cNvSpPr/>
          <p:nvPr/>
        </p:nvSpPr>
        <p:spPr>
          <a:xfrm>
            <a:off x="450197" y="3070214"/>
            <a:ext cx="1475707" cy="611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6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34"/>
          <p:cNvGrpSpPr/>
          <p:nvPr/>
        </p:nvGrpSpPr>
        <p:grpSpPr>
          <a:xfrm>
            <a:off x="1495459" y="1100906"/>
            <a:ext cx="1104972" cy="650715"/>
            <a:chOff x="1506675" y="1426838"/>
            <a:chExt cx="1097400" cy="644400"/>
          </a:xfrm>
        </p:grpSpPr>
        <p:sp>
          <p:nvSpPr>
            <p:cNvPr id="668" name="Google Shape;668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69" name="Google Shape;669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670" name="Google Shape;670;p34"/>
          <p:cNvGrpSpPr/>
          <p:nvPr/>
        </p:nvGrpSpPr>
        <p:grpSpPr>
          <a:xfrm>
            <a:off x="5069171" y="1100906"/>
            <a:ext cx="1104972" cy="650715"/>
            <a:chOff x="1506675" y="1426838"/>
            <a:chExt cx="1097400" cy="644400"/>
          </a:xfrm>
        </p:grpSpPr>
        <p:sp>
          <p:nvSpPr>
            <p:cNvPr id="671" name="Google Shape;671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2" name="Google Shape;672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673" name="Google Shape;673;p34"/>
          <p:cNvGrpSpPr/>
          <p:nvPr/>
        </p:nvGrpSpPr>
        <p:grpSpPr>
          <a:xfrm>
            <a:off x="5069171" y="3101203"/>
            <a:ext cx="1104972" cy="650715"/>
            <a:chOff x="1506675" y="1426838"/>
            <a:chExt cx="1097400" cy="644400"/>
          </a:xfrm>
        </p:grpSpPr>
        <p:sp>
          <p:nvSpPr>
            <p:cNvPr id="674" name="Google Shape;674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5" name="Google Shape;675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676" name="Google Shape;676;p34"/>
          <p:cNvGrpSpPr/>
          <p:nvPr/>
        </p:nvGrpSpPr>
        <p:grpSpPr>
          <a:xfrm>
            <a:off x="1495459" y="3101203"/>
            <a:ext cx="1104972" cy="650715"/>
            <a:chOff x="1506675" y="1426838"/>
            <a:chExt cx="1097400" cy="644400"/>
          </a:xfrm>
        </p:grpSpPr>
        <p:sp>
          <p:nvSpPr>
            <p:cNvPr id="677" name="Google Shape;677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8" name="Google Shape;678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679" name="Google Shape;679;p34"/>
          <p:cNvSpPr txBox="1">
            <a:spLocks noGrp="1"/>
          </p:cNvSpPr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0" name="Google Shape;680;p34"/>
          <p:cNvSpPr txBox="1">
            <a:spLocks noGrp="1"/>
          </p:cNvSpPr>
          <p:nvPr>
            <p:ph type="subTitle" idx="1"/>
          </p:nvPr>
        </p:nvSpPr>
        <p:spPr>
          <a:xfrm>
            <a:off x="2669031" y="1106914"/>
            <a:ext cx="1650306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데이터 분석 주제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681" name="Google Shape;681;p34"/>
          <p:cNvSpPr txBox="1">
            <a:spLocks noGrp="1"/>
          </p:cNvSpPr>
          <p:nvPr>
            <p:ph type="subTitle" idx="2"/>
          </p:nvPr>
        </p:nvSpPr>
        <p:spPr>
          <a:xfrm>
            <a:off x="6240931" y="110691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데이터 시각화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682" name="Google Shape;682;p34"/>
          <p:cNvSpPr txBox="1">
            <a:spLocks noGrp="1"/>
          </p:cNvSpPr>
          <p:nvPr>
            <p:ph type="subTitle" idx="3"/>
          </p:nvPr>
        </p:nvSpPr>
        <p:spPr>
          <a:xfrm>
            <a:off x="1500077" y="176974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팀원 역할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번호판 인식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아이디어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683" name="Google Shape;683;p34"/>
          <p:cNvSpPr txBox="1">
            <a:spLocks noGrp="1"/>
          </p:cNvSpPr>
          <p:nvPr>
            <p:ph type="subTitle" idx="4"/>
          </p:nvPr>
        </p:nvSpPr>
        <p:spPr>
          <a:xfrm>
            <a:off x="5072030" y="177234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번호판 인식 시각화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84" name="Google Shape;684;p34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신경망 모델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685" name="Google Shape;685;p34"/>
          <p:cNvSpPr txBox="1">
            <a:spLocks noGrp="1"/>
          </p:cNvSpPr>
          <p:nvPr>
            <p:ph type="subTitle" idx="6"/>
          </p:nvPr>
        </p:nvSpPr>
        <p:spPr>
          <a:xfrm>
            <a:off x="5069171" y="38947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시연 동영상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j-ea"/>
                <a:ea typeface="+mj-ea"/>
              </a:rPr>
              <a:t>팀원별</a:t>
            </a:r>
            <a:r>
              <a:rPr lang="ko-KR" altLang="en-US" dirty="0">
                <a:latin typeface="+mj-ea"/>
                <a:ea typeface="+mj-ea"/>
              </a:rPr>
              <a:t> 소감</a:t>
            </a:r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7"/>
          </p:nvPr>
        </p:nvSpPr>
        <p:spPr>
          <a:xfrm>
            <a:off x="1487029" y="421409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신경망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학습 과정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손실도와 정확도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87" name="Google Shape;687;p34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마무리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688" name="Google Shape;688;p34"/>
          <p:cNvSpPr txBox="1">
            <a:spLocks noGrp="1"/>
          </p:cNvSpPr>
          <p:nvPr>
            <p:ph type="title" idx="9"/>
          </p:nvPr>
        </p:nvSpPr>
        <p:spPr>
          <a:xfrm>
            <a:off x="1495488" y="110691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01</a:t>
            </a:r>
            <a:endParaRPr>
              <a:latin typeface="+mj-ea"/>
              <a:ea typeface="+mj-ea"/>
            </a:endParaRPr>
          </a:p>
        </p:txBody>
      </p:sp>
      <p:sp>
        <p:nvSpPr>
          <p:cNvPr id="689" name="Google Shape;689;p34"/>
          <p:cNvSpPr txBox="1">
            <a:spLocks noGrp="1"/>
          </p:cNvSpPr>
          <p:nvPr>
            <p:ph type="title" idx="13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03</a:t>
            </a:r>
            <a:endParaRPr>
              <a:latin typeface="+mj-ea"/>
              <a:ea typeface="+mj-ea"/>
            </a:endParaRPr>
          </a:p>
        </p:txBody>
      </p:sp>
      <p:sp>
        <p:nvSpPr>
          <p:cNvPr id="690" name="Google Shape;690;p34"/>
          <p:cNvSpPr txBox="1">
            <a:spLocks noGrp="1"/>
          </p:cNvSpPr>
          <p:nvPr>
            <p:ph type="title" idx="14"/>
          </p:nvPr>
        </p:nvSpPr>
        <p:spPr>
          <a:xfrm>
            <a:off x="5069200" y="110691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02</a:t>
            </a:r>
            <a:endParaRPr>
              <a:latin typeface="+mj-ea"/>
              <a:ea typeface="+mj-ea"/>
            </a:endParaRPr>
          </a:p>
        </p:txBody>
      </p:sp>
      <p:sp>
        <p:nvSpPr>
          <p:cNvPr id="691" name="Google Shape;691;p34"/>
          <p:cNvSpPr txBox="1">
            <a:spLocks noGrp="1"/>
          </p:cNvSpPr>
          <p:nvPr>
            <p:ph type="title" idx="15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04</a:t>
            </a:r>
            <a:endParaRPr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B39207E-9FD9-42C8-D866-8C137923C9F6}"/>
              </a:ext>
            </a:extLst>
          </p:cNvPr>
          <p:cNvSpPr/>
          <p:nvPr/>
        </p:nvSpPr>
        <p:spPr>
          <a:xfrm>
            <a:off x="1430078" y="1895860"/>
            <a:ext cx="130762" cy="130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71597E1-58C3-1879-230F-D2882532DA7C}"/>
              </a:ext>
            </a:extLst>
          </p:cNvPr>
          <p:cNvSpPr/>
          <p:nvPr/>
        </p:nvSpPr>
        <p:spPr>
          <a:xfrm>
            <a:off x="1432017" y="2320472"/>
            <a:ext cx="130762" cy="130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447C40-F66D-293F-9E90-B0D47BBC5BA0}"/>
              </a:ext>
            </a:extLst>
          </p:cNvPr>
          <p:cNvSpPr/>
          <p:nvPr/>
        </p:nvSpPr>
        <p:spPr>
          <a:xfrm>
            <a:off x="1430078" y="2753497"/>
            <a:ext cx="130762" cy="130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4FC51E-3C1D-18AA-40F4-6D5FB235BFFD}"/>
              </a:ext>
            </a:extLst>
          </p:cNvPr>
          <p:cNvSpPr/>
          <p:nvPr/>
        </p:nvSpPr>
        <p:spPr>
          <a:xfrm>
            <a:off x="4990744" y="1887589"/>
            <a:ext cx="130762" cy="130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E12C3D4-6953-CE34-3986-D167B47800B9}"/>
              </a:ext>
            </a:extLst>
          </p:cNvPr>
          <p:cNvSpPr/>
          <p:nvPr/>
        </p:nvSpPr>
        <p:spPr>
          <a:xfrm>
            <a:off x="4990744" y="3905828"/>
            <a:ext cx="130762" cy="130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4ED93C-C3B3-3546-CF71-6AC61321367F}"/>
              </a:ext>
            </a:extLst>
          </p:cNvPr>
          <p:cNvSpPr/>
          <p:nvPr/>
        </p:nvSpPr>
        <p:spPr>
          <a:xfrm>
            <a:off x="4990744" y="4376698"/>
            <a:ext cx="130762" cy="130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5C8DE4-A23C-D031-3895-256038334042}"/>
              </a:ext>
            </a:extLst>
          </p:cNvPr>
          <p:cNvSpPr/>
          <p:nvPr/>
        </p:nvSpPr>
        <p:spPr>
          <a:xfrm>
            <a:off x="1430078" y="3920614"/>
            <a:ext cx="130762" cy="130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A375120-982D-610C-8A2A-8C37BFBABC84}"/>
              </a:ext>
            </a:extLst>
          </p:cNvPr>
          <p:cNvSpPr/>
          <p:nvPr/>
        </p:nvSpPr>
        <p:spPr>
          <a:xfrm>
            <a:off x="1433747" y="4336506"/>
            <a:ext cx="130762" cy="130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769FCB-258E-3190-5EEB-B33836EE0BAE}"/>
              </a:ext>
            </a:extLst>
          </p:cNvPr>
          <p:cNvSpPr/>
          <p:nvPr/>
        </p:nvSpPr>
        <p:spPr>
          <a:xfrm>
            <a:off x="1430078" y="4787409"/>
            <a:ext cx="130762" cy="13076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432E9A8-9FAE-3125-426E-59D4CED08934}"/>
              </a:ext>
            </a:extLst>
          </p:cNvPr>
          <p:cNvSpPr txBox="1"/>
          <p:nvPr/>
        </p:nvSpPr>
        <p:spPr>
          <a:xfrm>
            <a:off x="7696420" y="4750308"/>
            <a:ext cx="1235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30번의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39350-EE7D-AC6C-982D-FAE3D2FE6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8" y="1225007"/>
            <a:ext cx="4059628" cy="3228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1FBE8-6B24-1897-BF60-BEFA3FB1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65" y="1225007"/>
            <a:ext cx="4059627" cy="322870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60A4E47-180E-068D-8F30-E3A48A4E4831}"/>
              </a:ext>
            </a:extLst>
          </p:cNvPr>
          <p:cNvSpPr txBox="1">
            <a:spLocks/>
          </p:cNvSpPr>
          <p:nvPr/>
        </p:nvSpPr>
        <p:spPr>
          <a:xfrm>
            <a:off x="512371" y="2893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ko-KR" altLang="en-US" b="1" dirty="0">
                <a:latin typeface="+mj-ea"/>
                <a:ea typeface="+mj-ea"/>
              </a:rPr>
              <a:t>손실도와 정확도</a:t>
            </a:r>
          </a:p>
        </p:txBody>
      </p:sp>
    </p:spTree>
    <p:extLst>
      <p:ext uri="{BB962C8B-B14F-4D97-AF65-F5344CB8AC3E}">
        <p14:creationId xmlns:p14="http://schemas.microsoft.com/office/powerpoint/2010/main" val="30643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1D860C-ED34-7F3A-00C7-24EAC963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1" y="2030645"/>
            <a:ext cx="2594624" cy="19809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7FEE94-9D99-9FE1-8499-EAF5F373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88" y="2030645"/>
            <a:ext cx="2594624" cy="1980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239388-B035-688F-7E14-38B6AD3B1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915" y="2030645"/>
            <a:ext cx="2594624" cy="1980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89275-B34F-8361-347D-7F0EAD4DD875}"/>
              </a:ext>
            </a:extLst>
          </p:cNvPr>
          <p:cNvSpPr txBox="1"/>
          <p:nvPr/>
        </p:nvSpPr>
        <p:spPr>
          <a:xfrm>
            <a:off x="831295" y="1472887"/>
            <a:ext cx="1236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10번의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6500B-6D55-80F8-FB2A-D6A794C2B389}"/>
              </a:ext>
            </a:extLst>
          </p:cNvPr>
          <p:cNvSpPr txBox="1"/>
          <p:nvPr/>
        </p:nvSpPr>
        <p:spPr>
          <a:xfrm>
            <a:off x="3953522" y="1472886"/>
            <a:ext cx="1236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30</a:t>
            </a:r>
            <a:r>
              <a:rPr lang="ko-KR" altLang="en-US" b="1" dirty="0"/>
              <a:t>번의 학습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77E5C-138C-922E-BDFA-55F173633F5B}"/>
              </a:ext>
            </a:extLst>
          </p:cNvPr>
          <p:cNvSpPr txBox="1"/>
          <p:nvPr/>
        </p:nvSpPr>
        <p:spPr>
          <a:xfrm>
            <a:off x="7075749" y="1472887"/>
            <a:ext cx="1236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50</a:t>
            </a:r>
            <a:r>
              <a:rPr lang="ko-KR" altLang="en-US" b="1" dirty="0"/>
              <a:t>번의 학습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1C90447-6A69-5AE0-D806-86F1079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1" y="289392"/>
            <a:ext cx="7717500" cy="576000"/>
          </a:xfrm>
        </p:spPr>
        <p:txBody>
          <a:bodyPr/>
          <a:lstStyle/>
          <a:p>
            <a:r>
              <a:rPr lang="ko-KR" altLang="en-US" b="1" dirty="0">
                <a:latin typeface="+mj-ea"/>
                <a:ea typeface="+mj-ea"/>
              </a:rPr>
              <a:t>손실도와 정확도</a:t>
            </a:r>
          </a:p>
        </p:txBody>
      </p:sp>
    </p:spTree>
    <p:extLst>
      <p:ext uri="{BB962C8B-B14F-4D97-AF65-F5344CB8AC3E}">
        <p14:creationId xmlns:p14="http://schemas.microsoft.com/office/powerpoint/2010/main" val="4014562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165736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시연 및 마무리</a:t>
            </a:r>
          </a:p>
        </p:txBody>
      </p:sp>
      <p:grpSp>
        <p:nvGrpSpPr>
          <p:cNvPr id="2" name="Google Shape;2086;p58">
            <a:extLst>
              <a:ext uri="{FF2B5EF4-FFF2-40B4-BE49-F238E27FC236}">
                <a16:creationId xmlns:a16="http://schemas.microsoft.com/office/drawing/2014/main" id="{A061C451-AA28-64AF-9C6A-AE0569C9030E}"/>
              </a:ext>
            </a:extLst>
          </p:cNvPr>
          <p:cNvGrpSpPr/>
          <p:nvPr/>
        </p:nvGrpSpPr>
        <p:grpSpPr>
          <a:xfrm>
            <a:off x="5281488" y="1393504"/>
            <a:ext cx="3736685" cy="2356491"/>
            <a:chOff x="2639775" y="1218873"/>
            <a:chExt cx="5246680" cy="3228954"/>
          </a:xfrm>
        </p:grpSpPr>
        <p:sp>
          <p:nvSpPr>
            <p:cNvPr id="3" name="Google Shape;2087;p58">
              <a:extLst>
                <a:ext uri="{FF2B5EF4-FFF2-40B4-BE49-F238E27FC236}">
                  <a16:creationId xmlns:a16="http://schemas.microsoft.com/office/drawing/2014/main" id="{AEA50ABE-4FDB-F3FB-651B-6B54DAB1406B}"/>
                </a:ext>
              </a:extLst>
            </p:cNvPr>
            <p:cNvSpPr/>
            <p:nvPr/>
          </p:nvSpPr>
          <p:spPr>
            <a:xfrm>
              <a:off x="6526350" y="1996659"/>
              <a:ext cx="372816" cy="56342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88;p58">
              <a:extLst>
                <a:ext uri="{FF2B5EF4-FFF2-40B4-BE49-F238E27FC236}">
                  <a16:creationId xmlns:a16="http://schemas.microsoft.com/office/drawing/2014/main" id="{5FA63737-1811-1A97-14A6-BB381F411728}"/>
                </a:ext>
              </a:extLst>
            </p:cNvPr>
            <p:cNvSpPr/>
            <p:nvPr/>
          </p:nvSpPr>
          <p:spPr>
            <a:xfrm>
              <a:off x="6526350" y="3554499"/>
              <a:ext cx="372816" cy="56342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89;p58">
              <a:extLst>
                <a:ext uri="{FF2B5EF4-FFF2-40B4-BE49-F238E27FC236}">
                  <a16:creationId xmlns:a16="http://schemas.microsoft.com/office/drawing/2014/main" id="{EE41625C-A4C8-9328-3D6E-569B3FE8D783}"/>
                </a:ext>
              </a:extLst>
            </p:cNvPr>
            <p:cNvSpPr/>
            <p:nvPr/>
          </p:nvSpPr>
          <p:spPr>
            <a:xfrm>
              <a:off x="5779129" y="1996659"/>
              <a:ext cx="372816" cy="56342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40" y="6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90;p58">
              <a:extLst>
                <a:ext uri="{FF2B5EF4-FFF2-40B4-BE49-F238E27FC236}">
                  <a16:creationId xmlns:a16="http://schemas.microsoft.com/office/drawing/2014/main" id="{F1E42AA3-F639-99BF-935D-0087C6E18F1A}"/>
                </a:ext>
              </a:extLst>
            </p:cNvPr>
            <p:cNvSpPr/>
            <p:nvPr/>
          </p:nvSpPr>
          <p:spPr>
            <a:xfrm>
              <a:off x="5779129" y="3554499"/>
              <a:ext cx="372816" cy="56342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40" y="6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91;p58">
              <a:extLst>
                <a:ext uri="{FF2B5EF4-FFF2-40B4-BE49-F238E27FC236}">
                  <a16:creationId xmlns:a16="http://schemas.microsoft.com/office/drawing/2014/main" id="{4F3B02E0-F890-48D4-A723-E5D920EECC06}"/>
                </a:ext>
              </a:extLst>
            </p:cNvPr>
            <p:cNvSpPr/>
            <p:nvPr/>
          </p:nvSpPr>
          <p:spPr>
            <a:xfrm>
              <a:off x="5032327" y="1996659"/>
              <a:ext cx="372396" cy="56342"/>
            </a:xfrm>
            <a:custGeom>
              <a:avLst/>
              <a:gdLst/>
              <a:ahLst/>
              <a:cxnLst/>
              <a:rect l="l" t="t" r="r" b="b"/>
              <a:pathLst>
                <a:path w="4435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5" y="670"/>
                  </a:lnTo>
                  <a:lnTo>
                    <a:pt x="4435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92;p58">
              <a:extLst>
                <a:ext uri="{FF2B5EF4-FFF2-40B4-BE49-F238E27FC236}">
                  <a16:creationId xmlns:a16="http://schemas.microsoft.com/office/drawing/2014/main" id="{D0E4357C-3CFD-3812-C86D-706BF68E1CB3}"/>
                </a:ext>
              </a:extLst>
            </p:cNvPr>
            <p:cNvSpPr/>
            <p:nvPr/>
          </p:nvSpPr>
          <p:spPr>
            <a:xfrm>
              <a:off x="5032327" y="3554499"/>
              <a:ext cx="372396" cy="56342"/>
            </a:xfrm>
            <a:custGeom>
              <a:avLst/>
              <a:gdLst/>
              <a:ahLst/>
              <a:cxnLst/>
              <a:rect l="l" t="t" r="r" b="b"/>
              <a:pathLst>
                <a:path w="4435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5" y="670"/>
                  </a:lnTo>
                  <a:lnTo>
                    <a:pt x="4435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93;p58">
              <a:extLst>
                <a:ext uri="{FF2B5EF4-FFF2-40B4-BE49-F238E27FC236}">
                  <a16:creationId xmlns:a16="http://schemas.microsoft.com/office/drawing/2014/main" id="{FD8FE4DD-DE5B-4C58-AC7F-38F6CCB64BC3}"/>
                </a:ext>
              </a:extLst>
            </p:cNvPr>
            <p:cNvSpPr/>
            <p:nvPr/>
          </p:nvSpPr>
          <p:spPr>
            <a:xfrm>
              <a:off x="4285106" y="1996659"/>
              <a:ext cx="372816" cy="56342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94;p58">
              <a:extLst>
                <a:ext uri="{FF2B5EF4-FFF2-40B4-BE49-F238E27FC236}">
                  <a16:creationId xmlns:a16="http://schemas.microsoft.com/office/drawing/2014/main" id="{48ADE24B-C868-9E81-C13D-5870E8307672}"/>
                </a:ext>
              </a:extLst>
            </p:cNvPr>
            <p:cNvSpPr/>
            <p:nvPr/>
          </p:nvSpPr>
          <p:spPr>
            <a:xfrm>
              <a:off x="4285106" y="3554499"/>
              <a:ext cx="372816" cy="56342"/>
            </a:xfrm>
            <a:custGeom>
              <a:avLst/>
              <a:gdLst/>
              <a:ahLst/>
              <a:cxnLst/>
              <a:rect l="l" t="t" r="r" b="b"/>
              <a:pathLst>
                <a:path w="4440" h="671" extrusionOk="0">
                  <a:moveTo>
                    <a:pt x="1" y="0"/>
                  </a:moveTo>
                  <a:lnTo>
                    <a:pt x="1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95;p58">
              <a:extLst>
                <a:ext uri="{FF2B5EF4-FFF2-40B4-BE49-F238E27FC236}">
                  <a16:creationId xmlns:a16="http://schemas.microsoft.com/office/drawing/2014/main" id="{C074EBFE-974A-0391-6186-A0D6B101F9AD}"/>
                </a:ext>
              </a:extLst>
            </p:cNvPr>
            <p:cNvSpPr/>
            <p:nvPr/>
          </p:nvSpPr>
          <p:spPr>
            <a:xfrm>
              <a:off x="3537968" y="1996659"/>
              <a:ext cx="372732" cy="56342"/>
            </a:xfrm>
            <a:custGeom>
              <a:avLst/>
              <a:gdLst/>
              <a:ahLst/>
              <a:cxnLst/>
              <a:rect l="l" t="t" r="r" b="b"/>
              <a:pathLst>
                <a:path w="4439" h="671" extrusionOk="0">
                  <a:moveTo>
                    <a:pt x="0" y="0"/>
                  </a:moveTo>
                  <a:lnTo>
                    <a:pt x="0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96;p58">
              <a:extLst>
                <a:ext uri="{FF2B5EF4-FFF2-40B4-BE49-F238E27FC236}">
                  <a16:creationId xmlns:a16="http://schemas.microsoft.com/office/drawing/2014/main" id="{2CFA9A73-17E6-07D0-9233-8608DD6A7916}"/>
                </a:ext>
              </a:extLst>
            </p:cNvPr>
            <p:cNvSpPr/>
            <p:nvPr/>
          </p:nvSpPr>
          <p:spPr>
            <a:xfrm>
              <a:off x="3537968" y="3554499"/>
              <a:ext cx="372732" cy="56342"/>
            </a:xfrm>
            <a:custGeom>
              <a:avLst/>
              <a:gdLst/>
              <a:ahLst/>
              <a:cxnLst/>
              <a:rect l="l" t="t" r="r" b="b"/>
              <a:pathLst>
                <a:path w="4439" h="671" extrusionOk="0">
                  <a:moveTo>
                    <a:pt x="0" y="0"/>
                  </a:moveTo>
                  <a:lnTo>
                    <a:pt x="0" y="670"/>
                  </a:lnTo>
                  <a:lnTo>
                    <a:pt x="4439" y="670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485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97;p58">
              <a:extLst>
                <a:ext uri="{FF2B5EF4-FFF2-40B4-BE49-F238E27FC236}">
                  <a16:creationId xmlns:a16="http://schemas.microsoft.com/office/drawing/2014/main" id="{40446DDE-EB68-115C-4EF1-6A97ECD11716}"/>
                </a:ext>
              </a:extLst>
            </p:cNvPr>
            <p:cNvSpPr/>
            <p:nvPr/>
          </p:nvSpPr>
          <p:spPr>
            <a:xfrm>
              <a:off x="2639775" y="3819414"/>
              <a:ext cx="1254810" cy="602047"/>
            </a:xfrm>
            <a:custGeom>
              <a:avLst/>
              <a:gdLst/>
              <a:ahLst/>
              <a:cxnLst/>
              <a:rect l="l" t="t" r="r" b="b"/>
              <a:pathLst>
                <a:path w="14944" h="7170" extrusionOk="0">
                  <a:moveTo>
                    <a:pt x="9064" y="0"/>
                  </a:moveTo>
                  <a:lnTo>
                    <a:pt x="9064" y="782"/>
                  </a:lnTo>
                  <a:lnTo>
                    <a:pt x="1780" y="782"/>
                  </a:lnTo>
                  <a:cubicBezTo>
                    <a:pt x="1416" y="782"/>
                    <a:pt x="1084" y="897"/>
                    <a:pt x="813" y="1102"/>
                  </a:cubicBezTo>
                  <a:cubicBezTo>
                    <a:pt x="617" y="1243"/>
                    <a:pt x="457" y="1430"/>
                    <a:pt x="342" y="1647"/>
                  </a:cubicBezTo>
                  <a:cubicBezTo>
                    <a:pt x="249" y="1821"/>
                    <a:pt x="187" y="2011"/>
                    <a:pt x="164" y="2216"/>
                  </a:cubicBezTo>
                  <a:cubicBezTo>
                    <a:pt x="164" y="2216"/>
                    <a:pt x="0" y="3028"/>
                    <a:pt x="0" y="3587"/>
                  </a:cubicBezTo>
                  <a:cubicBezTo>
                    <a:pt x="0" y="4146"/>
                    <a:pt x="164" y="4959"/>
                    <a:pt x="164" y="4959"/>
                  </a:cubicBezTo>
                  <a:cubicBezTo>
                    <a:pt x="262" y="5775"/>
                    <a:pt x="955" y="6387"/>
                    <a:pt x="1780" y="6387"/>
                  </a:cubicBezTo>
                  <a:lnTo>
                    <a:pt x="9064" y="6387"/>
                  </a:lnTo>
                  <a:lnTo>
                    <a:pt x="9064" y="7169"/>
                  </a:lnTo>
                  <a:cubicBezTo>
                    <a:pt x="9450" y="7169"/>
                    <a:pt x="9761" y="6858"/>
                    <a:pt x="9761" y="6471"/>
                  </a:cubicBezTo>
                  <a:lnTo>
                    <a:pt x="9761" y="6387"/>
                  </a:lnTo>
                  <a:lnTo>
                    <a:pt x="12996" y="6387"/>
                  </a:lnTo>
                  <a:cubicBezTo>
                    <a:pt x="13684" y="6387"/>
                    <a:pt x="14310" y="5988"/>
                    <a:pt x="14598" y="5367"/>
                  </a:cubicBezTo>
                  <a:cubicBezTo>
                    <a:pt x="14807" y="4910"/>
                    <a:pt x="14923" y="4386"/>
                    <a:pt x="14940" y="3787"/>
                  </a:cubicBezTo>
                  <a:cubicBezTo>
                    <a:pt x="14944" y="3720"/>
                    <a:pt x="14944" y="3654"/>
                    <a:pt x="14944" y="3587"/>
                  </a:cubicBezTo>
                  <a:cubicBezTo>
                    <a:pt x="14944" y="3503"/>
                    <a:pt x="14944" y="3418"/>
                    <a:pt x="14940" y="3334"/>
                  </a:cubicBezTo>
                  <a:cubicBezTo>
                    <a:pt x="14917" y="2757"/>
                    <a:pt x="14802" y="2251"/>
                    <a:pt x="14598" y="1807"/>
                  </a:cubicBezTo>
                  <a:cubicBezTo>
                    <a:pt x="14438" y="1456"/>
                    <a:pt x="14167" y="1172"/>
                    <a:pt x="13844" y="995"/>
                  </a:cubicBezTo>
                  <a:cubicBezTo>
                    <a:pt x="13698" y="919"/>
                    <a:pt x="13542" y="858"/>
                    <a:pt x="13378" y="821"/>
                  </a:cubicBezTo>
                  <a:cubicBezTo>
                    <a:pt x="13293" y="804"/>
                    <a:pt x="13209" y="791"/>
                    <a:pt x="13125" y="786"/>
                  </a:cubicBezTo>
                  <a:cubicBezTo>
                    <a:pt x="13085" y="782"/>
                    <a:pt x="13040" y="782"/>
                    <a:pt x="12996" y="782"/>
                  </a:cubicBezTo>
                  <a:lnTo>
                    <a:pt x="9761" y="782"/>
                  </a:lnTo>
                  <a:lnTo>
                    <a:pt x="9761" y="698"/>
                  </a:lnTo>
                  <a:cubicBezTo>
                    <a:pt x="9761" y="311"/>
                    <a:pt x="9450" y="0"/>
                    <a:pt x="9064" y="0"/>
                  </a:cubicBez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98;p58">
              <a:extLst>
                <a:ext uri="{FF2B5EF4-FFF2-40B4-BE49-F238E27FC236}">
                  <a16:creationId xmlns:a16="http://schemas.microsoft.com/office/drawing/2014/main" id="{BCA779C4-5EBE-BEBD-1083-F5786CFB4285}"/>
                </a:ext>
              </a:extLst>
            </p:cNvPr>
            <p:cNvSpPr/>
            <p:nvPr/>
          </p:nvSpPr>
          <p:spPr>
            <a:xfrm>
              <a:off x="2675544" y="3854429"/>
              <a:ext cx="1255314" cy="470806"/>
            </a:xfrm>
            <a:custGeom>
              <a:avLst/>
              <a:gdLst/>
              <a:ahLst/>
              <a:cxnLst/>
              <a:rect l="l" t="t" r="r" b="b"/>
              <a:pathLst>
                <a:path w="14950" h="5607" extrusionOk="0">
                  <a:moveTo>
                    <a:pt x="1780" y="1"/>
                  </a:moveTo>
                  <a:cubicBezTo>
                    <a:pt x="955" y="1"/>
                    <a:pt x="262" y="613"/>
                    <a:pt x="164" y="1430"/>
                  </a:cubicBezTo>
                  <a:cubicBezTo>
                    <a:pt x="164" y="1430"/>
                    <a:pt x="0" y="2242"/>
                    <a:pt x="0" y="2801"/>
                  </a:cubicBezTo>
                  <a:cubicBezTo>
                    <a:pt x="0" y="3360"/>
                    <a:pt x="164" y="4173"/>
                    <a:pt x="164" y="4173"/>
                  </a:cubicBezTo>
                  <a:cubicBezTo>
                    <a:pt x="262" y="4989"/>
                    <a:pt x="955" y="5607"/>
                    <a:pt x="1780" y="5607"/>
                  </a:cubicBezTo>
                  <a:lnTo>
                    <a:pt x="12996" y="5607"/>
                  </a:lnTo>
                  <a:cubicBezTo>
                    <a:pt x="13684" y="5607"/>
                    <a:pt x="14315" y="5207"/>
                    <a:pt x="14598" y="4581"/>
                  </a:cubicBezTo>
                  <a:cubicBezTo>
                    <a:pt x="14829" y="4075"/>
                    <a:pt x="14949" y="3485"/>
                    <a:pt x="14944" y="2801"/>
                  </a:cubicBezTo>
                  <a:cubicBezTo>
                    <a:pt x="14949" y="2123"/>
                    <a:pt x="14829" y="1527"/>
                    <a:pt x="14598" y="1027"/>
                  </a:cubicBezTo>
                  <a:cubicBezTo>
                    <a:pt x="14315" y="400"/>
                    <a:pt x="13684" y="1"/>
                    <a:pt x="12996" y="1"/>
                  </a:cubicBez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99;p58">
              <a:extLst>
                <a:ext uri="{FF2B5EF4-FFF2-40B4-BE49-F238E27FC236}">
                  <a16:creationId xmlns:a16="http://schemas.microsoft.com/office/drawing/2014/main" id="{AFA35EE1-8E19-4DAD-A564-92C074F43147}"/>
                </a:ext>
              </a:extLst>
            </p:cNvPr>
            <p:cNvSpPr/>
            <p:nvPr/>
          </p:nvSpPr>
          <p:spPr>
            <a:xfrm>
              <a:off x="3544266" y="3910351"/>
              <a:ext cx="310932" cy="359045"/>
            </a:xfrm>
            <a:custGeom>
              <a:avLst/>
              <a:gdLst/>
              <a:ahLst/>
              <a:cxnLst/>
              <a:rect l="l" t="t" r="r" b="b"/>
              <a:pathLst>
                <a:path w="3703" h="4276" extrusionOk="0">
                  <a:moveTo>
                    <a:pt x="1" y="0"/>
                  </a:moveTo>
                  <a:lnTo>
                    <a:pt x="1" y="19"/>
                  </a:lnTo>
                  <a:lnTo>
                    <a:pt x="2215" y="19"/>
                  </a:lnTo>
                  <a:cubicBezTo>
                    <a:pt x="2734" y="19"/>
                    <a:pt x="3205" y="316"/>
                    <a:pt x="3422" y="791"/>
                  </a:cubicBezTo>
                  <a:cubicBezTo>
                    <a:pt x="3596" y="1172"/>
                    <a:pt x="3684" y="1621"/>
                    <a:pt x="3684" y="2131"/>
                  </a:cubicBezTo>
                  <a:lnTo>
                    <a:pt x="3684" y="2135"/>
                  </a:lnTo>
                  <a:lnTo>
                    <a:pt x="3684" y="2145"/>
                  </a:lnTo>
                  <a:cubicBezTo>
                    <a:pt x="3684" y="2655"/>
                    <a:pt x="3596" y="3103"/>
                    <a:pt x="3422" y="3485"/>
                  </a:cubicBezTo>
                  <a:cubicBezTo>
                    <a:pt x="3205" y="3956"/>
                    <a:pt x="2734" y="4257"/>
                    <a:pt x="2215" y="4257"/>
                  </a:cubicBezTo>
                  <a:lnTo>
                    <a:pt x="1" y="4257"/>
                  </a:lnTo>
                  <a:lnTo>
                    <a:pt x="1" y="4275"/>
                  </a:lnTo>
                  <a:lnTo>
                    <a:pt x="2215" y="4275"/>
                  </a:lnTo>
                  <a:cubicBezTo>
                    <a:pt x="2739" y="4275"/>
                    <a:pt x="3219" y="3968"/>
                    <a:pt x="3436" y="3493"/>
                  </a:cubicBezTo>
                  <a:cubicBezTo>
                    <a:pt x="3613" y="3108"/>
                    <a:pt x="3702" y="2659"/>
                    <a:pt x="3702" y="2145"/>
                  </a:cubicBezTo>
                  <a:lnTo>
                    <a:pt x="3702" y="2135"/>
                  </a:lnTo>
                  <a:lnTo>
                    <a:pt x="3702" y="2131"/>
                  </a:lnTo>
                  <a:cubicBezTo>
                    <a:pt x="3702" y="1616"/>
                    <a:pt x="3613" y="1168"/>
                    <a:pt x="3436" y="781"/>
                  </a:cubicBezTo>
                  <a:cubicBezTo>
                    <a:pt x="3219" y="302"/>
                    <a:pt x="2739" y="0"/>
                    <a:pt x="2215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00;p58">
              <a:extLst>
                <a:ext uri="{FF2B5EF4-FFF2-40B4-BE49-F238E27FC236}">
                  <a16:creationId xmlns:a16="http://schemas.microsoft.com/office/drawing/2014/main" id="{5D1A9356-9CD9-B605-B5F6-FE7B434A9BCE}"/>
                </a:ext>
              </a:extLst>
            </p:cNvPr>
            <p:cNvSpPr/>
            <p:nvPr/>
          </p:nvSpPr>
          <p:spPr>
            <a:xfrm>
              <a:off x="2689315" y="3854429"/>
              <a:ext cx="1241543" cy="252406"/>
            </a:xfrm>
            <a:custGeom>
              <a:avLst/>
              <a:gdLst/>
              <a:ahLst/>
              <a:cxnLst/>
              <a:rect l="l" t="t" r="r" b="b"/>
              <a:pathLst>
                <a:path w="14786" h="3006" extrusionOk="0">
                  <a:moveTo>
                    <a:pt x="1616" y="1"/>
                  </a:moveTo>
                  <a:cubicBezTo>
                    <a:pt x="791" y="1"/>
                    <a:pt x="98" y="613"/>
                    <a:pt x="0" y="1430"/>
                  </a:cubicBezTo>
                  <a:cubicBezTo>
                    <a:pt x="0" y="1430"/>
                    <a:pt x="586" y="404"/>
                    <a:pt x="1616" y="404"/>
                  </a:cubicBezTo>
                  <a:lnTo>
                    <a:pt x="12832" y="404"/>
                  </a:lnTo>
                  <a:cubicBezTo>
                    <a:pt x="13520" y="404"/>
                    <a:pt x="14151" y="804"/>
                    <a:pt x="14434" y="1430"/>
                  </a:cubicBezTo>
                  <a:cubicBezTo>
                    <a:pt x="14643" y="1883"/>
                    <a:pt x="14759" y="2411"/>
                    <a:pt x="14776" y="3006"/>
                  </a:cubicBezTo>
                  <a:cubicBezTo>
                    <a:pt x="14780" y="2939"/>
                    <a:pt x="14780" y="2873"/>
                    <a:pt x="14780" y="2801"/>
                  </a:cubicBezTo>
                  <a:cubicBezTo>
                    <a:pt x="14785" y="2123"/>
                    <a:pt x="14665" y="1527"/>
                    <a:pt x="14434" y="1027"/>
                  </a:cubicBezTo>
                  <a:cubicBezTo>
                    <a:pt x="14151" y="400"/>
                    <a:pt x="13520" y="1"/>
                    <a:pt x="12832" y="1"/>
                  </a:cubicBezTo>
                  <a:close/>
                </a:path>
              </a:pathLst>
            </a:custGeom>
            <a:solidFill>
              <a:srgbClr val="408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01;p58">
              <a:extLst>
                <a:ext uri="{FF2B5EF4-FFF2-40B4-BE49-F238E27FC236}">
                  <a16:creationId xmlns:a16="http://schemas.microsoft.com/office/drawing/2014/main" id="{CE5F2191-8EE7-302B-0341-C25F421FF858}"/>
                </a:ext>
              </a:extLst>
            </p:cNvPr>
            <p:cNvSpPr/>
            <p:nvPr/>
          </p:nvSpPr>
          <p:spPr>
            <a:xfrm>
              <a:off x="3436620" y="3788850"/>
              <a:ext cx="58525" cy="82036"/>
            </a:xfrm>
            <a:custGeom>
              <a:avLst/>
              <a:gdLst/>
              <a:ahLst/>
              <a:cxnLst/>
              <a:rect l="l" t="t" r="r" b="b"/>
              <a:pathLst>
                <a:path w="697" h="977" extrusionOk="0">
                  <a:moveTo>
                    <a:pt x="0" y="1"/>
                  </a:moveTo>
                  <a:lnTo>
                    <a:pt x="0" y="977"/>
                  </a:lnTo>
                  <a:lnTo>
                    <a:pt x="697" y="977"/>
                  </a:lnTo>
                  <a:lnTo>
                    <a:pt x="697" y="698"/>
                  </a:lnTo>
                  <a:cubicBezTo>
                    <a:pt x="697" y="311"/>
                    <a:pt x="386" y="1"/>
                    <a:pt x="0" y="1"/>
                  </a:cubicBezTo>
                  <a:close/>
                </a:path>
              </a:pathLst>
            </a:custGeom>
            <a:solidFill>
              <a:srgbClr val="408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02;p58">
              <a:extLst>
                <a:ext uri="{FF2B5EF4-FFF2-40B4-BE49-F238E27FC236}">
                  <a16:creationId xmlns:a16="http://schemas.microsoft.com/office/drawing/2014/main" id="{ABB8E69F-781D-6B73-9B15-78F377E5F067}"/>
                </a:ext>
              </a:extLst>
            </p:cNvPr>
            <p:cNvSpPr/>
            <p:nvPr/>
          </p:nvSpPr>
          <p:spPr>
            <a:xfrm>
              <a:off x="2950536" y="3882810"/>
              <a:ext cx="483905" cy="46266"/>
            </a:xfrm>
            <a:custGeom>
              <a:avLst/>
              <a:gdLst/>
              <a:ahLst/>
              <a:cxnLst/>
              <a:rect l="l" t="t" r="r" b="b"/>
              <a:pathLst>
                <a:path w="5763" h="551" extrusionOk="0">
                  <a:moveTo>
                    <a:pt x="3174" y="0"/>
                  </a:moveTo>
                  <a:cubicBezTo>
                    <a:pt x="1422" y="0"/>
                    <a:pt x="1" y="124"/>
                    <a:pt x="1" y="275"/>
                  </a:cubicBezTo>
                  <a:cubicBezTo>
                    <a:pt x="1" y="426"/>
                    <a:pt x="1422" y="550"/>
                    <a:pt x="3174" y="550"/>
                  </a:cubicBezTo>
                  <a:cubicBezTo>
                    <a:pt x="4927" y="550"/>
                    <a:pt x="5763" y="426"/>
                    <a:pt x="5763" y="275"/>
                  </a:cubicBezTo>
                  <a:cubicBezTo>
                    <a:pt x="5763" y="124"/>
                    <a:pt x="4927" y="0"/>
                    <a:pt x="3174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03;p58">
              <a:extLst>
                <a:ext uri="{FF2B5EF4-FFF2-40B4-BE49-F238E27FC236}">
                  <a16:creationId xmlns:a16="http://schemas.microsoft.com/office/drawing/2014/main" id="{F5F9EC08-9FC7-1B1D-EFDD-F5BD80FA3442}"/>
                </a:ext>
              </a:extLst>
            </p:cNvPr>
            <p:cNvSpPr/>
            <p:nvPr/>
          </p:nvSpPr>
          <p:spPr>
            <a:xfrm>
              <a:off x="3765267" y="3878695"/>
              <a:ext cx="121585" cy="83716"/>
            </a:xfrm>
            <a:custGeom>
              <a:avLst/>
              <a:gdLst/>
              <a:ahLst/>
              <a:cxnLst/>
              <a:rect l="l" t="t" r="r" b="b"/>
              <a:pathLst>
                <a:path w="1448" h="997" extrusionOk="0">
                  <a:moveTo>
                    <a:pt x="176" y="0"/>
                  </a:moveTo>
                  <a:cubicBezTo>
                    <a:pt x="139" y="0"/>
                    <a:pt x="103" y="2"/>
                    <a:pt x="67" y="5"/>
                  </a:cubicBezTo>
                  <a:cubicBezTo>
                    <a:pt x="9" y="13"/>
                    <a:pt x="1" y="89"/>
                    <a:pt x="58" y="107"/>
                  </a:cubicBezTo>
                  <a:cubicBezTo>
                    <a:pt x="364" y="191"/>
                    <a:pt x="675" y="351"/>
                    <a:pt x="964" y="586"/>
                  </a:cubicBezTo>
                  <a:cubicBezTo>
                    <a:pt x="1110" y="706"/>
                    <a:pt x="1239" y="839"/>
                    <a:pt x="1349" y="977"/>
                  </a:cubicBezTo>
                  <a:cubicBezTo>
                    <a:pt x="1361" y="991"/>
                    <a:pt x="1375" y="997"/>
                    <a:pt x="1389" y="997"/>
                  </a:cubicBezTo>
                  <a:cubicBezTo>
                    <a:pt x="1419" y="997"/>
                    <a:pt x="1448" y="969"/>
                    <a:pt x="1439" y="932"/>
                  </a:cubicBezTo>
                  <a:cubicBezTo>
                    <a:pt x="1363" y="693"/>
                    <a:pt x="1220" y="471"/>
                    <a:pt x="1017" y="298"/>
                  </a:cubicBezTo>
                  <a:cubicBezTo>
                    <a:pt x="768" y="97"/>
                    <a:pt x="469" y="0"/>
                    <a:pt x="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04;p58">
              <a:extLst>
                <a:ext uri="{FF2B5EF4-FFF2-40B4-BE49-F238E27FC236}">
                  <a16:creationId xmlns:a16="http://schemas.microsoft.com/office/drawing/2014/main" id="{1C137019-345F-952C-4932-3C1D82AF6CCB}"/>
                </a:ext>
              </a:extLst>
            </p:cNvPr>
            <p:cNvSpPr/>
            <p:nvPr/>
          </p:nvSpPr>
          <p:spPr>
            <a:xfrm>
              <a:off x="3765267" y="3878779"/>
              <a:ext cx="51892" cy="22335"/>
            </a:xfrm>
            <a:custGeom>
              <a:avLst/>
              <a:gdLst/>
              <a:ahLst/>
              <a:cxnLst/>
              <a:rect l="l" t="t" r="r" b="b"/>
              <a:pathLst>
                <a:path w="618" h="266" extrusionOk="0">
                  <a:moveTo>
                    <a:pt x="170" y="0"/>
                  </a:moveTo>
                  <a:cubicBezTo>
                    <a:pt x="135" y="0"/>
                    <a:pt x="101" y="1"/>
                    <a:pt x="67" y="4"/>
                  </a:cubicBezTo>
                  <a:cubicBezTo>
                    <a:pt x="9" y="12"/>
                    <a:pt x="1" y="88"/>
                    <a:pt x="58" y="106"/>
                  </a:cubicBezTo>
                  <a:cubicBezTo>
                    <a:pt x="196" y="141"/>
                    <a:pt x="337" y="199"/>
                    <a:pt x="475" y="266"/>
                  </a:cubicBezTo>
                  <a:cubicBezTo>
                    <a:pt x="520" y="204"/>
                    <a:pt x="569" y="137"/>
                    <a:pt x="618" y="75"/>
                  </a:cubicBezTo>
                  <a:cubicBezTo>
                    <a:pt x="472" y="24"/>
                    <a:pt x="321" y="0"/>
                    <a:pt x="170" y="0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05;p58">
              <a:extLst>
                <a:ext uri="{FF2B5EF4-FFF2-40B4-BE49-F238E27FC236}">
                  <a16:creationId xmlns:a16="http://schemas.microsoft.com/office/drawing/2014/main" id="{F204A194-AC73-A75A-18CC-F388E0566EFD}"/>
                </a:ext>
              </a:extLst>
            </p:cNvPr>
            <p:cNvSpPr/>
            <p:nvPr/>
          </p:nvSpPr>
          <p:spPr>
            <a:xfrm>
              <a:off x="3193536" y="3882810"/>
              <a:ext cx="41480" cy="61884"/>
            </a:xfrm>
            <a:custGeom>
              <a:avLst/>
              <a:gdLst/>
              <a:ahLst/>
              <a:cxnLst/>
              <a:rect l="l" t="t" r="r" b="b"/>
              <a:pathLst>
                <a:path w="494" h="737" extrusionOk="0">
                  <a:moveTo>
                    <a:pt x="1" y="0"/>
                  </a:moveTo>
                  <a:lnTo>
                    <a:pt x="1" y="736"/>
                  </a:lnTo>
                  <a:lnTo>
                    <a:pt x="493" y="73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6;p58">
              <a:extLst>
                <a:ext uri="{FF2B5EF4-FFF2-40B4-BE49-F238E27FC236}">
                  <a16:creationId xmlns:a16="http://schemas.microsoft.com/office/drawing/2014/main" id="{D39ABCFB-8145-C4F1-9E60-D54B2735EBA9}"/>
                </a:ext>
              </a:extLst>
            </p:cNvPr>
            <p:cNvSpPr/>
            <p:nvPr/>
          </p:nvSpPr>
          <p:spPr>
            <a:xfrm>
              <a:off x="3012420" y="3870802"/>
              <a:ext cx="10580" cy="73891"/>
            </a:xfrm>
            <a:custGeom>
              <a:avLst/>
              <a:gdLst/>
              <a:ahLst/>
              <a:cxnLst/>
              <a:rect l="l" t="t" r="r" b="b"/>
              <a:pathLst>
                <a:path w="126" h="880" extrusionOk="0">
                  <a:moveTo>
                    <a:pt x="1" y="1"/>
                  </a:moveTo>
                  <a:lnTo>
                    <a:pt x="1" y="879"/>
                  </a:lnTo>
                  <a:lnTo>
                    <a:pt x="126" y="879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07;p58">
              <a:extLst>
                <a:ext uri="{FF2B5EF4-FFF2-40B4-BE49-F238E27FC236}">
                  <a16:creationId xmlns:a16="http://schemas.microsoft.com/office/drawing/2014/main" id="{7E8C2E00-89A3-7482-5937-4DC1FB7A6003}"/>
                </a:ext>
              </a:extLst>
            </p:cNvPr>
            <p:cNvSpPr/>
            <p:nvPr/>
          </p:nvSpPr>
          <p:spPr>
            <a:xfrm>
              <a:off x="3436620" y="4308690"/>
              <a:ext cx="58525" cy="82120"/>
            </a:xfrm>
            <a:custGeom>
              <a:avLst/>
              <a:gdLst/>
              <a:ahLst/>
              <a:cxnLst/>
              <a:rect l="l" t="t" r="r" b="b"/>
              <a:pathLst>
                <a:path w="697" h="978" extrusionOk="0">
                  <a:moveTo>
                    <a:pt x="0" y="1"/>
                  </a:moveTo>
                  <a:lnTo>
                    <a:pt x="0" y="978"/>
                  </a:lnTo>
                  <a:cubicBezTo>
                    <a:pt x="386" y="978"/>
                    <a:pt x="697" y="667"/>
                    <a:pt x="697" y="281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08;p58">
              <a:extLst>
                <a:ext uri="{FF2B5EF4-FFF2-40B4-BE49-F238E27FC236}">
                  <a16:creationId xmlns:a16="http://schemas.microsoft.com/office/drawing/2014/main" id="{9E44B917-38E5-D4E5-EE62-4E378B0ED5E5}"/>
                </a:ext>
              </a:extLst>
            </p:cNvPr>
            <p:cNvSpPr/>
            <p:nvPr/>
          </p:nvSpPr>
          <p:spPr>
            <a:xfrm>
              <a:off x="3214024" y="3971898"/>
              <a:ext cx="117890" cy="235613"/>
            </a:xfrm>
            <a:custGeom>
              <a:avLst/>
              <a:gdLst/>
              <a:ahLst/>
              <a:cxnLst/>
              <a:rect l="l" t="t" r="r" b="b"/>
              <a:pathLst>
                <a:path w="1404" h="2806" extrusionOk="0">
                  <a:moveTo>
                    <a:pt x="374" y="0"/>
                  </a:moveTo>
                  <a:cubicBezTo>
                    <a:pt x="169" y="0"/>
                    <a:pt x="1" y="169"/>
                    <a:pt x="1" y="373"/>
                  </a:cubicBezTo>
                  <a:lnTo>
                    <a:pt x="1" y="1402"/>
                  </a:lnTo>
                  <a:lnTo>
                    <a:pt x="1" y="2432"/>
                  </a:lnTo>
                  <a:cubicBezTo>
                    <a:pt x="1" y="2641"/>
                    <a:pt x="169" y="2805"/>
                    <a:pt x="374" y="2805"/>
                  </a:cubicBezTo>
                  <a:lnTo>
                    <a:pt x="1031" y="2805"/>
                  </a:lnTo>
                  <a:cubicBezTo>
                    <a:pt x="1234" y="2805"/>
                    <a:pt x="1404" y="2641"/>
                    <a:pt x="1404" y="2432"/>
                  </a:cubicBezTo>
                  <a:lnTo>
                    <a:pt x="1404" y="1402"/>
                  </a:lnTo>
                  <a:lnTo>
                    <a:pt x="1404" y="373"/>
                  </a:lnTo>
                  <a:cubicBezTo>
                    <a:pt x="1404" y="169"/>
                    <a:pt x="1234" y="0"/>
                    <a:pt x="1031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09;p58">
              <a:extLst>
                <a:ext uri="{FF2B5EF4-FFF2-40B4-BE49-F238E27FC236}">
                  <a16:creationId xmlns:a16="http://schemas.microsoft.com/office/drawing/2014/main" id="{836EA8FF-89E6-964C-D58B-C3943528BA74}"/>
                </a:ext>
              </a:extLst>
            </p:cNvPr>
            <p:cNvSpPr/>
            <p:nvPr/>
          </p:nvSpPr>
          <p:spPr>
            <a:xfrm>
              <a:off x="3387752" y="3908755"/>
              <a:ext cx="221422" cy="361984"/>
            </a:xfrm>
            <a:custGeom>
              <a:avLst/>
              <a:gdLst/>
              <a:ahLst/>
              <a:cxnLst/>
              <a:rect l="l" t="t" r="r" b="b"/>
              <a:pathLst>
                <a:path w="2637" h="4311" extrusionOk="0">
                  <a:moveTo>
                    <a:pt x="1857" y="1"/>
                  </a:moveTo>
                  <a:cubicBezTo>
                    <a:pt x="1828" y="1"/>
                    <a:pt x="1799" y="4"/>
                    <a:pt x="1771" y="11"/>
                  </a:cubicBezTo>
                  <a:lnTo>
                    <a:pt x="249" y="357"/>
                  </a:lnTo>
                  <a:cubicBezTo>
                    <a:pt x="97" y="392"/>
                    <a:pt x="1" y="530"/>
                    <a:pt x="9" y="681"/>
                  </a:cubicBezTo>
                  <a:lnTo>
                    <a:pt x="80" y="1560"/>
                  </a:lnTo>
                  <a:cubicBezTo>
                    <a:pt x="116" y="1955"/>
                    <a:pt x="116" y="2354"/>
                    <a:pt x="80" y="2754"/>
                  </a:cubicBezTo>
                  <a:lnTo>
                    <a:pt x="9" y="3633"/>
                  </a:lnTo>
                  <a:cubicBezTo>
                    <a:pt x="1" y="3783"/>
                    <a:pt x="97" y="3921"/>
                    <a:pt x="249" y="3952"/>
                  </a:cubicBezTo>
                  <a:lnTo>
                    <a:pt x="1771" y="4303"/>
                  </a:lnTo>
                  <a:cubicBezTo>
                    <a:pt x="1797" y="4308"/>
                    <a:pt x="1824" y="4311"/>
                    <a:pt x="1851" y="4311"/>
                  </a:cubicBezTo>
                  <a:cubicBezTo>
                    <a:pt x="1993" y="4311"/>
                    <a:pt x="2130" y="4233"/>
                    <a:pt x="2197" y="4098"/>
                  </a:cubicBezTo>
                  <a:cubicBezTo>
                    <a:pt x="2375" y="3756"/>
                    <a:pt x="2637" y="3090"/>
                    <a:pt x="2637" y="2154"/>
                  </a:cubicBezTo>
                  <a:cubicBezTo>
                    <a:pt x="2637" y="1222"/>
                    <a:pt x="2375" y="556"/>
                    <a:pt x="2197" y="210"/>
                  </a:cubicBezTo>
                  <a:cubicBezTo>
                    <a:pt x="2131" y="81"/>
                    <a:pt x="1997" y="1"/>
                    <a:pt x="1857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0;p58">
              <a:extLst>
                <a:ext uri="{FF2B5EF4-FFF2-40B4-BE49-F238E27FC236}">
                  <a16:creationId xmlns:a16="http://schemas.microsoft.com/office/drawing/2014/main" id="{98759842-F0D0-AAEF-920A-91FEF22F6301}"/>
                </a:ext>
              </a:extLst>
            </p:cNvPr>
            <p:cNvSpPr/>
            <p:nvPr/>
          </p:nvSpPr>
          <p:spPr>
            <a:xfrm>
              <a:off x="3508496" y="3908755"/>
              <a:ext cx="100677" cy="361984"/>
            </a:xfrm>
            <a:custGeom>
              <a:avLst/>
              <a:gdLst/>
              <a:ahLst/>
              <a:cxnLst/>
              <a:rect l="l" t="t" r="r" b="b"/>
              <a:pathLst>
                <a:path w="1199" h="4311" extrusionOk="0">
                  <a:moveTo>
                    <a:pt x="419" y="1"/>
                  </a:moveTo>
                  <a:cubicBezTo>
                    <a:pt x="390" y="1"/>
                    <a:pt x="361" y="4"/>
                    <a:pt x="333" y="11"/>
                  </a:cubicBezTo>
                  <a:lnTo>
                    <a:pt x="271" y="24"/>
                  </a:lnTo>
                  <a:cubicBezTo>
                    <a:pt x="1" y="1445"/>
                    <a:pt x="1" y="2865"/>
                    <a:pt x="271" y="4289"/>
                  </a:cubicBezTo>
                  <a:lnTo>
                    <a:pt x="333" y="4303"/>
                  </a:lnTo>
                  <a:cubicBezTo>
                    <a:pt x="359" y="4308"/>
                    <a:pt x="386" y="4311"/>
                    <a:pt x="413" y="4311"/>
                  </a:cubicBezTo>
                  <a:cubicBezTo>
                    <a:pt x="555" y="4311"/>
                    <a:pt x="692" y="4233"/>
                    <a:pt x="759" y="4098"/>
                  </a:cubicBezTo>
                  <a:cubicBezTo>
                    <a:pt x="937" y="3756"/>
                    <a:pt x="1199" y="3090"/>
                    <a:pt x="1199" y="2154"/>
                  </a:cubicBezTo>
                  <a:cubicBezTo>
                    <a:pt x="1199" y="1222"/>
                    <a:pt x="937" y="556"/>
                    <a:pt x="759" y="210"/>
                  </a:cubicBezTo>
                  <a:cubicBezTo>
                    <a:pt x="693" y="81"/>
                    <a:pt x="559" y="1"/>
                    <a:pt x="419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1;p58">
              <a:extLst>
                <a:ext uri="{FF2B5EF4-FFF2-40B4-BE49-F238E27FC236}">
                  <a16:creationId xmlns:a16="http://schemas.microsoft.com/office/drawing/2014/main" id="{EC03908B-A33E-8031-F14C-2FECBFCBFCA5}"/>
                </a:ext>
              </a:extLst>
            </p:cNvPr>
            <p:cNvSpPr/>
            <p:nvPr/>
          </p:nvSpPr>
          <p:spPr>
            <a:xfrm>
              <a:off x="2813838" y="3931007"/>
              <a:ext cx="176332" cy="317649"/>
            </a:xfrm>
            <a:custGeom>
              <a:avLst/>
              <a:gdLst/>
              <a:ahLst/>
              <a:cxnLst/>
              <a:rect l="l" t="t" r="r" b="b"/>
              <a:pathLst>
                <a:path w="2100" h="3783" extrusionOk="0">
                  <a:moveTo>
                    <a:pt x="677" y="1"/>
                  </a:moveTo>
                  <a:cubicBezTo>
                    <a:pt x="531" y="1"/>
                    <a:pt x="395" y="90"/>
                    <a:pt x="338" y="225"/>
                  </a:cubicBezTo>
                  <a:cubicBezTo>
                    <a:pt x="205" y="549"/>
                    <a:pt x="0" y="1148"/>
                    <a:pt x="0" y="1889"/>
                  </a:cubicBezTo>
                  <a:cubicBezTo>
                    <a:pt x="0" y="2635"/>
                    <a:pt x="205" y="3235"/>
                    <a:pt x="338" y="3554"/>
                  </a:cubicBezTo>
                  <a:cubicBezTo>
                    <a:pt x="394" y="3692"/>
                    <a:pt x="530" y="3782"/>
                    <a:pt x="675" y="3782"/>
                  </a:cubicBezTo>
                  <a:cubicBezTo>
                    <a:pt x="688" y="3782"/>
                    <a:pt x="702" y="3781"/>
                    <a:pt x="715" y="3780"/>
                  </a:cubicBezTo>
                  <a:lnTo>
                    <a:pt x="1740" y="3683"/>
                  </a:lnTo>
                  <a:cubicBezTo>
                    <a:pt x="1948" y="3661"/>
                    <a:pt x="2100" y="3474"/>
                    <a:pt x="2073" y="3270"/>
                  </a:cubicBezTo>
                  <a:lnTo>
                    <a:pt x="2020" y="2782"/>
                  </a:lnTo>
                  <a:cubicBezTo>
                    <a:pt x="1948" y="2192"/>
                    <a:pt x="1948" y="1592"/>
                    <a:pt x="2020" y="1002"/>
                  </a:cubicBezTo>
                  <a:lnTo>
                    <a:pt x="2073" y="514"/>
                  </a:lnTo>
                  <a:cubicBezTo>
                    <a:pt x="2100" y="305"/>
                    <a:pt x="1948" y="119"/>
                    <a:pt x="1740" y="101"/>
                  </a:cubicBezTo>
                  <a:lnTo>
                    <a:pt x="715" y="3"/>
                  </a:lnTo>
                  <a:cubicBezTo>
                    <a:pt x="702" y="1"/>
                    <a:pt x="690" y="1"/>
                    <a:pt x="677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2;p58">
              <a:extLst>
                <a:ext uri="{FF2B5EF4-FFF2-40B4-BE49-F238E27FC236}">
                  <a16:creationId xmlns:a16="http://schemas.microsoft.com/office/drawing/2014/main" id="{1A9B1076-F248-34A2-DBB5-FD2B30F2C192}"/>
                </a:ext>
              </a:extLst>
            </p:cNvPr>
            <p:cNvSpPr/>
            <p:nvPr/>
          </p:nvSpPr>
          <p:spPr>
            <a:xfrm>
              <a:off x="2950536" y="4250585"/>
              <a:ext cx="483905" cy="46350"/>
            </a:xfrm>
            <a:custGeom>
              <a:avLst/>
              <a:gdLst/>
              <a:ahLst/>
              <a:cxnLst/>
              <a:rect l="l" t="t" r="r" b="b"/>
              <a:pathLst>
                <a:path w="5763" h="552" extrusionOk="0">
                  <a:moveTo>
                    <a:pt x="3174" y="1"/>
                  </a:moveTo>
                  <a:cubicBezTo>
                    <a:pt x="1422" y="1"/>
                    <a:pt x="1" y="125"/>
                    <a:pt x="1" y="276"/>
                  </a:cubicBezTo>
                  <a:cubicBezTo>
                    <a:pt x="1" y="427"/>
                    <a:pt x="1422" y="551"/>
                    <a:pt x="3174" y="551"/>
                  </a:cubicBezTo>
                  <a:cubicBezTo>
                    <a:pt x="4927" y="551"/>
                    <a:pt x="5763" y="427"/>
                    <a:pt x="5763" y="276"/>
                  </a:cubicBezTo>
                  <a:cubicBezTo>
                    <a:pt x="5763" y="125"/>
                    <a:pt x="4927" y="1"/>
                    <a:pt x="3174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13;p58">
              <a:extLst>
                <a:ext uri="{FF2B5EF4-FFF2-40B4-BE49-F238E27FC236}">
                  <a16:creationId xmlns:a16="http://schemas.microsoft.com/office/drawing/2014/main" id="{9D40D470-701A-CF43-550D-3AF5D23C38DF}"/>
                </a:ext>
              </a:extLst>
            </p:cNvPr>
            <p:cNvSpPr/>
            <p:nvPr/>
          </p:nvSpPr>
          <p:spPr>
            <a:xfrm>
              <a:off x="3765267" y="4217250"/>
              <a:ext cx="121585" cy="83464"/>
            </a:xfrm>
            <a:custGeom>
              <a:avLst/>
              <a:gdLst/>
              <a:ahLst/>
              <a:cxnLst/>
              <a:rect l="l" t="t" r="r" b="b"/>
              <a:pathLst>
                <a:path w="1448" h="994" extrusionOk="0">
                  <a:moveTo>
                    <a:pt x="1389" y="0"/>
                  </a:moveTo>
                  <a:cubicBezTo>
                    <a:pt x="1375" y="0"/>
                    <a:pt x="1361" y="6"/>
                    <a:pt x="1349" y="20"/>
                  </a:cubicBezTo>
                  <a:cubicBezTo>
                    <a:pt x="1239" y="158"/>
                    <a:pt x="1110" y="291"/>
                    <a:pt x="964" y="411"/>
                  </a:cubicBezTo>
                  <a:cubicBezTo>
                    <a:pt x="675" y="647"/>
                    <a:pt x="364" y="807"/>
                    <a:pt x="58" y="891"/>
                  </a:cubicBezTo>
                  <a:cubicBezTo>
                    <a:pt x="1" y="904"/>
                    <a:pt x="9" y="983"/>
                    <a:pt x="67" y="988"/>
                  </a:cubicBezTo>
                  <a:cubicBezTo>
                    <a:pt x="107" y="992"/>
                    <a:pt x="148" y="994"/>
                    <a:pt x="188" y="994"/>
                  </a:cubicBezTo>
                  <a:cubicBezTo>
                    <a:pt x="478" y="994"/>
                    <a:pt x="771" y="894"/>
                    <a:pt x="1017" y="695"/>
                  </a:cubicBezTo>
                  <a:cubicBezTo>
                    <a:pt x="1220" y="526"/>
                    <a:pt x="1363" y="305"/>
                    <a:pt x="1439" y="65"/>
                  </a:cubicBezTo>
                  <a:cubicBezTo>
                    <a:pt x="1448" y="29"/>
                    <a:pt x="1419" y="0"/>
                    <a:pt x="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14;p58">
              <a:extLst>
                <a:ext uri="{FF2B5EF4-FFF2-40B4-BE49-F238E27FC236}">
                  <a16:creationId xmlns:a16="http://schemas.microsoft.com/office/drawing/2014/main" id="{BE1DF2BF-648D-8E47-DC5D-95125C3644A4}"/>
                </a:ext>
              </a:extLst>
            </p:cNvPr>
            <p:cNvSpPr/>
            <p:nvPr/>
          </p:nvSpPr>
          <p:spPr>
            <a:xfrm>
              <a:off x="3765267" y="4278210"/>
              <a:ext cx="51892" cy="22503"/>
            </a:xfrm>
            <a:custGeom>
              <a:avLst/>
              <a:gdLst/>
              <a:ahLst/>
              <a:cxnLst/>
              <a:rect l="l" t="t" r="r" b="b"/>
              <a:pathLst>
                <a:path w="618" h="268" extrusionOk="0">
                  <a:moveTo>
                    <a:pt x="475" y="1"/>
                  </a:moveTo>
                  <a:cubicBezTo>
                    <a:pt x="337" y="71"/>
                    <a:pt x="196" y="124"/>
                    <a:pt x="58" y="165"/>
                  </a:cubicBezTo>
                  <a:cubicBezTo>
                    <a:pt x="1" y="178"/>
                    <a:pt x="9" y="257"/>
                    <a:pt x="67" y="262"/>
                  </a:cubicBezTo>
                  <a:cubicBezTo>
                    <a:pt x="108" y="266"/>
                    <a:pt x="149" y="268"/>
                    <a:pt x="191" y="268"/>
                  </a:cubicBezTo>
                  <a:cubicBezTo>
                    <a:pt x="335" y="268"/>
                    <a:pt x="479" y="243"/>
                    <a:pt x="618" y="191"/>
                  </a:cubicBezTo>
                  <a:cubicBezTo>
                    <a:pt x="569" y="129"/>
                    <a:pt x="520" y="67"/>
                    <a:pt x="475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15;p58">
              <a:extLst>
                <a:ext uri="{FF2B5EF4-FFF2-40B4-BE49-F238E27FC236}">
                  <a16:creationId xmlns:a16="http://schemas.microsoft.com/office/drawing/2014/main" id="{D0ECA47F-D959-EAF0-34B4-0FE719E3289E}"/>
                </a:ext>
              </a:extLst>
            </p:cNvPr>
            <p:cNvSpPr/>
            <p:nvPr/>
          </p:nvSpPr>
          <p:spPr>
            <a:xfrm>
              <a:off x="3193536" y="4234967"/>
              <a:ext cx="41480" cy="73807"/>
            </a:xfrm>
            <a:custGeom>
              <a:avLst/>
              <a:gdLst/>
              <a:ahLst/>
              <a:cxnLst/>
              <a:rect l="l" t="t" r="r" b="b"/>
              <a:pathLst>
                <a:path w="494" h="879" extrusionOk="0">
                  <a:moveTo>
                    <a:pt x="1" y="0"/>
                  </a:moveTo>
                  <a:lnTo>
                    <a:pt x="1" y="879"/>
                  </a:lnTo>
                  <a:lnTo>
                    <a:pt x="493" y="8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116;p58">
              <a:extLst>
                <a:ext uri="{FF2B5EF4-FFF2-40B4-BE49-F238E27FC236}">
                  <a16:creationId xmlns:a16="http://schemas.microsoft.com/office/drawing/2014/main" id="{15263E3D-3053-0D58-1763-B021B029A6AF}"/>
                </a:ext>
              </a:extLst>
            </p:cNvPr>
            <p:cNvSpPr/>
            <p:nvPr/>
          </p:nvSpPr>
          <p:spPr>
            <a:xfrm>
              <a:off x="3012420" y="4234967"/>
              <a:ext cx="10580" cy="73807"/>
            </a:xfrm>
            <a:custGeom>
              <a:avLst/>
              <a:gdLst/>
              <a:ahLst/>
              <a:cxnLst/>
              <a:rect l="l" t="t" r="r" b="b"/>
              <a:pathLst>
                <a:path w="126" h="879" extrusionOk="0">
                  <a:moveTo>
                    <a:pt x="1" y="0"/>
                  </a:moveTo>
                  <a:lnTo>
                    <a:pt x="1" y="879"/>
                  </a:lnTo>
                  <a:lnTo>
                    <a:pt x="126" y="879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117;p58">
              <a:extLst>
                <a:ext uri="{FF2B5EF4-FFF2-40B4-BE49-F238E27FC236}">
                  <a16:creationId xmlns:a16="http://schemas.microsoft.com/office/drawing/2014/main" id="{1F4CC9B2-9C5C-5DA0-FDB9-62ACD56D5185}"/>
                </a:ext>
              </a:extLst>
            </p:cNvPr>
            <p:cNvSpPr/>
            <p:nvPr/>
          </p:nvSpPr>
          <p:spPr>
            <a:xfrm>
              <a:off x="3421254" y="4033362"/>
              <a:ext cx="31824" cy="112600"/>
            </a:xfrm>
            <a:custGeom>
              <a:avLst/>
              <a:gdLst/>
              <a:ahLst/>
              <a:cxnLst/>
              <a:rect l="l" t="t" r="r" b="b"/>
              <a:pathLst>
                <a:path w="379" h="1341" extrusionOk="0">
                  <a:moveTo>
                    <a:pt x="183" y="0"/>
                  </a:moveTo>
                  <a:cubicBezTo>
                    <a:pt x="81" y="0"/>
                    <a:pt x="1" y="84"/>
                    <a:pt x="1" y="182"/>
                  </a:cubicBezTo>
                  <a:lnTo>
                    <a:pt x="1" y="1163"/>
                  </a:lnTo>
                  <a:cubicBezTo>
                    <a:pt x="1" y="1260"/>
                    <a:pt x="81" y="1340"/>
                    <a:pt x="183" y="1340"/>
                  </a:cubicBezTo>
                  <a:lnTo>
                    <a:pt x="200" y="1340"/>
                  </a:lnTo>
                  <a:cubicBezTo>
                    <a:pt x="298" y="1340"/>
                    <a:pt x="378" y="1260"/>
                    <a:pt x="378" y="1163"/>
                  </a:cubicBezTo>
                  <a:lnTo>
                    <a:pt x="378" y="182"/>
                  </a:lnTo>
                  <a:cubicBezTo>
                    <a:pt x="378" y="84"/>
                    <a:pt x="298" y="0"/>
                    <a:pt x="200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118;p58">
              <a:extLst>
                <a:ext uri="{FF2B5EF4-FFF2-40B4-BE49-F238E27FC236}">
                  <a16:creationId xmlns:a16="http://schemas.microsoft.com/office/drawing/2014/main" id="{9E977713-DDB0-423B-4442-F68E29614F02}"/>
                </a:ext>
              </a:extLst>
            </p:cNvPr>
            <p:cNvSpPr/>
            <p:nvPr/>
          </p:nvSpPr>
          <p:spPr>
            <a:xfrm>
              <a:off x="5030900" y="3846200"/>
              <a:ext cx="1195613" cy="601627"/>
            </a:xfrm>
            <a:custGeom>
              <a:avLst/>
              <a:gdLst/>
              <a:ahLst/>
              <a:cxnLst/>
              <a:rect l="l" t="t" r="r" b="b"/>
              <a:pathLst>
                <a:path w="14239" h="7165" extrusionOk="0">
                  <a:moveTo>
                    <a:pt x="8584" y="1"/>
                  </a:moveTo>
                  <a:lnTo>
                    <a:pt x="8597" y="156"/>
                  </a:lnTo>
                  <a:lnTo>
                    <a:pt x="8539" y="156"/>
                  </a:lnTo>
                  <a:lnTo>
                    <a:pt x="8575" y="414"/>
                  </a:lnTo>
                  <a:cubicBezTo>
                    <a:pt x="5317" y="427"/>
                    <a:pt x="1629" y="605"/>
                    <a:pt x="1629" y="605"/>
                  </a:cubicBezTo>
                  <a:cubicBezTo>
                    <a:pt x="1629" y="605"/>
                    <a:pt x="1629" y="605"/>
                    <a:pt x="1627" y="605"/>
                  </a:cubicBezTo>
                  <a:cubicBezTo>
                    <a:pt x="1574" y="605"/>
                    <a:pt x="463" y="617"/>
                    <a:pt x="187" y="1635"/>
                  </a:cubicBezTo>
                  <a:cubicBezTo>
                    <a:pt x="182" y="1661"/>
                    <a:pt x="173" y="1688"/>
                    <a:pt x="169" y="1715"/>
                  </a:cubicBezTo>
                  <a:cubicBezTo>
                    <a:pt x="165" y="1723"/>
                    <a:pt x="165" y="1737"/>
                    <a:pt x="165" y="1746"/>
                  </a:cubicBezTo>
                  <a:cubicBezTo>
                    <a:pt x="160" y="1764"/>
                    <a:pt x="155" y="1785"/>
                    <a:pt x="151" y="1803"/>
                  </a:cubicBezTo>
                  <a:cubicBezTo>
                    <a:pt x="151" y="1812"/>
                    <a:pt x="151" y="1821"/>
                    <a:pt x="146" y="1825"/>
                  </a:cubicBezTo>
                  <a:lnTo>
                    <a:pt x="0" y="1825"/>
                  </a:lnTo>
                  <a:lnTo>
                    <a:pt x="0" y="2673"/>
                  </a:lnTo>
                  <a:lnTo>
                    <a:pt x="89" y="2673"/>
                  </a:lnTo>
                  <a:lnTo>
                    <a:pt x="89" y="2678"/>
                  </a:lnTo>
                  <a:lnTo>
                    <a:pt x="89" y="2753"/>
                  </a:lnTo>
                  <a:lnTo>
                    <a:pt x="89" y="2811"/>
                  </a:lnTo>
                  <a:lnTo>
                    <a:pt x="89" y="2886"/>
                  </a:lnTo>
                  <a:lnTo>
                    <a:pt x="89" y="2944"/>
                  </a:lnTo>
                  <a:cubicBezTo>
                    <a:pt x="85" y="2971"/>
                    <a:pt x="85" y="2997"/>
                    <a:pt x="85" y="3024"/>
                  </a:cubicBezTo>
                  <a:lnTo>
                    <a:pt x="85" y="3077"/>
                  </a:lnTo>
                  <a:lnTo>
                    <a:pt x="85" y="3161"/>
                  </a:lnTo>
                  <a:lnTo>
                    <a:pt x="85" y="3206"/>
                  </a:lnTo>
                  <a:lnTo>
                    <a:pt x="85" y="3312"/>
                  </a:lnTo>
                  <a:lnTo>
                    <a:pt x="85" y="3330"/>
                  </a:lnTo>
                  <a:lnTo>
                    <a:pt x="85" y="3468"/>
                  </a:lnTo>
                  <a:lnTo>
                    <a:pt x="85" y="3583"/>
                  </a:lnTo>
                  <a:lnTo>
                    <a:pt x="85" y="4080"/>
                  </a:lnTo>
                  <a:lnTo>
                    <a:pt x="85" y="4085"/>
                  </a:lnTo>
                  <a:cubicBezTo>
                    <a:pt x="85" y="4187"/>
                    <a:pt x="89" y="4294"/>
                    <a:pt x="89" y="4400"/>
                  </a:cubicBezTo>
                  <a:lnTo>
                    <a:pt x="0" y="4400"/>
                  </a:lnTo>
                  <a:lnTo>
                    <a:pt x="0" y="5247"/>
                  </a:lnTo>
                  <a:lnTo>
                    <a:pt x="134" y="5247"/>
                  </a:lnTo>
                  <a:cubicBezTo>
                    <a:pt x="146" y="5353"/>
                    <a:pt x="165" y="5451"/>
                    <a:pt x="187" y="5531"/>
                  </a:cubicBezTo>
                  <a:cubicBezTo>
                    <a:pt x="461" y="6541"/>
                    <a:pt x="1557" y="6557"/>
                    <a:pt x="1626" y="6557"/>
                  </a:cubicBezTo>
                  <a:cubicBezTo>
                    <a:pt x="1628" y="6557"/>
                    <a:pt x="1629" y="6557"/>
                    <a:pt x="1629" y="6557"/>
                  </a:cubicBezTo>
                  <a:cubicBezTo>
                    <a:pt x="1629" y="6557"/>
                    <a:pt x="5317" y="6738"/>
                    <a:pt x="8575" y="6748"/>
                  </a:cubicBezTo>
                  <a:lnTo>
                    <a:pt x="8539" y="7004"/>
                  </a:lnTo>
                  <a:lnTo>
                    <a:pt x="8597" y="7004"/>
                  </a:lnTo>
                  <a:lnTo>
                    <a:pt x="8584" y="7164"/>
                  </a:lnTo>
                  <a:lnTo>
                    <a:pt x="9076" y="7164"/>
                  </a:lnTo>
                  <a:lnTo>
                    <a:pt x="9201" y="6748"/>
                  </a:lnTo>
                  <a:cubicBezTo>
                    <a:pt x="11163" y="6738"/>
                    <a:pt x="12863" y="6654"/>
                    <a:pt x="13328" y="6419"/>
                  </a:cubicBezTo>
                  <a:cubicBezTo>
                    <a:pt x="14203" y="5966"/>
                    <a:pt x="14238" y="3778"/>
                    <a:pt x="14238" y="3596"/>
                  </a:cubicBezTo>
                  <a:lnTo>
                    <a:pt x="14238" y="3583"/>
                  </a:lnTo>
                  <a:cubicBezTo>
                    <a:pt x="14238" y="3583"/>
                    <a:pt x="14238" y="1217"/>
                    <a:pt x="13328" y="746"/>
                  </a:cubicBezTo>
                  <a:cubicBezTo>
                    <a:pt x="12863" y="507"/>
                    <a:pt x="11163" y="427"/>
                    <a:pt x="9201" y="418"/>
                  </a:cubicBezTo>
                  <a:lnTo>
                    <a:pt x="9076" y="1"/>
                  </a:ln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119;p58">
              <a:extLst>
                <a:ext uri="{FF2B5EF4-FFF2-40B4-BE49-F238E27FC236}">
                  <a16:creationId xmlns:a16="http://schemas.microsoft.com/office/drawing/2014/main" id="{34264776-6779-2EF8-AC3B-FDDDB3A886F3}"/>
                </a:ext>
              </a:extLst>
            </p:cNvPr>
            <p:cNvSpPr/>
            <p:nvPr/>
          </p:nvSpPr>
          <p:spPr>
            <a:xfrm>
              <a:off x="5066670" y="3960731"/>
              <a:ext cx="21664" cy="71204"/>
            </a:xfrm>
            <a:custGeom>
              <a:avLst/>
              <a:gdLst/>
              <a:ahLst/>
              <a:cxnLst/>
              <a:rect l="l" t="t" r="r" b="b"/>
              <a:pathLst>
                <a:path w="258" h="848" extrusionOk="0">
                  <a:moveTo>
                    <a:pt x="1" y="0"/>
                  </a:moveTo>
                  <a:lnTo>
                    <a:pt x="1" y="847"/>
                  </a:lnTo>
                  <a:lnTo>
                    <a:pt x="257" y="84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120;p58">
              <a:extLst>
                <a:ext uri="{FF2B5EF4-FFF2-40B4-BE49-F238E27FC236}">
                  <a16:creationId xmlns:a16="http://schemas.microsoft.com/office/drawing/2014/main" id="{A3A824B3-50D6-B438-72EB-8321AE10A50A}"/>
                </a:ext>
              </a:extLst>
            </p:cNvPr>
            <p:cNvSpPr/>
            <p:nvPr/>
          </p:nvSpPr>
          <p:spPr>
            <a:xfrm>
              <a:off x="5066670" y="4176778"/>
              <a:ext cx="21664" cy="71288"/>
            </a:xfrm>
            <a:custGeom>
              <a:avLst/>
              <a:gdLst/>
              <a:ahLst/>
              <a:cxnLst/>
              <a:rect l="l" t="t" r="r" b="b"/>
              <a:pathLst>
                <a:path w="258" h="849" extrusionOk="0">
                  <a:moveTo>
                    <a:pt x="1" y="1"/>
                  </a:moveTo>
                  <a:lnTo>
                    <a:pt x="1" y="849"/>
                  </a:lnTo>
                  <a:lnTo>
                    <a:pt x="257" y="849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121;p58">
              <a:extLst>
                <a:ext uri="{FF2B5EF4-FFF2-40B4-BE49-F238E27FC236}">
                  <a16:creationId xmlns:a16="http://schemas.microsoft.com/office/drawing/2014/main" id="{E7F9E81F-0F42-2916-0BE1-F44EA1A7749B}"/>
                </a:ext>
              </a:extLst>
            </p:cNvPr>
            <p:cNvSpPr/>
            <p:nvPr/>
          </p:nvSpPr>
          <p:spPr>
            <a:xfrm>
              <a:off x="5072967" y="3842253"/>
              <a:ext cx="1189652" cy="531682"/>
            </a:xfrm>
            <a:custGeom>
              <a:avLst/>
              <a:gdLst/>
              <a:ahLst/>
              <a:cxnLst/>
              <a:rect l="l" t="t" r="r" b="b"/>
              <a:pathLst>
                <a:path w="14168" h="6332" extrusionOk="0">
                  <a:moveTo>
                    <a:pt x="8756" y="1"/>
                  </a:moveTo>
                  <a:cubicBezTo>
                    <a:pt x="5439" y="1"/>
                    <a:pt x="1554" y="190"/>
                    <a:pt x="1554" y="190"/>
                  </a:cubicBezTo>
                  <a:cubicBezTo>
                    <a:pt x="1554" y="190"/>
                    <a:pt x="1553" y="190"/>
                    <a:pt x="1552" y="190"/>
                  </a:cubicBezTo>
                  <a:cubicBezTo>
                    <a:pt x="1495" y="190"/>
                    <a:pt x="388" y="204"/>
                    <a:pt x="112" y="1219"/>
                  </a:cubicBezTo>
                  <a:cubicBezTo>
                    <a:pt x="0" y="1637"/>
                    <a:pt x="10" y="2503"/>
                    <a:pt x="10" y="3169"/>
                  </a:cubicBezTo>
                  <a:cubicBezTo>
                    <a:pt x="10" y="3835"/>
                    <a:pt x="0" y="4700"/>
                    <a:pt x="112" y="5117"/>
                  </a:cubicBezTo>
                  <a:cubicBezTo>
                    <a:pt x="386" y="6125"/>
                    <a:pt x="1477" y="6142"/>
                    <a:pt x="1550" y="6142"/>
                  </a:cubicBezTo>
                  <a:cubicBezTo>
                    <a:pt x="1553" y="6142"/>
                    <a:pt x="1554" y="6142"/>
                    <a:pt x="1554" y="6142"/>
                  </a:cubicBezTo>
                  <a:cubicBezTo>
                    <a:pt x="1554" y="6142"/>
                    <a:pt x="5439" y="6332"/>
                    <a:pt x="8756" y="6332"/>
                  </a:cubicBezTo>
                  <a:cubicBezTo>
                    <a:pt x="10874" y="6332"/>
                    <a:pt x="12761" y="6254"/>
                    <a:pt x="13253" y="6000"/>
                  </a:cubicBezTo>
                  <a:cubicBezTo>
                    <a:pt x="14167" y="5534"/>
                    <a:pt x="14167" y="3169"/>
                    <a:pt x="14167" y="3169"/>
                  </a:cubicBezTo>
                  <a:cubicBezTo>
                    <a:pt x="14167" y="3169"/>
                    <a:pt x="14167" y="803"/>
                    <a:pt x="13253" y="332"/>
                  </a:cubicBezTo>
                  <a:cubicBezTo>
                    <a:pt x="12761" y="78"/>
                    <a:pt x="10874" y="1"/>
                    <a:pt x="8756" y="1"/>
                  </a:cubicBez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122;p58">
              <a:extLst>
                <a:ext uri="{FF2B5EF4-FFF2-40B4-BE49-F238E27FC236}">
                  <a16:creationId xmlns:a16="http://schemas.microsoft.com/office/drawing/2014/main" id="{A939F251-1D8B-AE15-F33F-FD9DB0D17D23}"/>
                </a:ext>
              </a:extLst>
            </p:cNvPr>
            <p:cNvSpPr/>
            <p:nvPr/>
          </p:nvSpPr>
          <p:spPr>
            <a:xfrm>
              <a:off x="5073387" y="3842253"/>
              <a:ext cx="1189232" cy="282467"/>
            </a:xfrm>
            <a:custGeom>
              <a:avLst/>
              <a:gdLst/>
              <a:ahLst/>
              <a:cxnLst/>
              <a:rect l="l" t="t" r="r" b="b"/>
              <a:pathLst>
                <a:path w="14163" h="3364" extrusionOk="0">
                  <a:moveTo>
                    <a:pt x="8751" y="1"/>
                  </a:moveTo>
                  <a:cubicBezTo>
                    <a:pt x="5434" y="1"/>
                    <a:pt x="1549" y="190"/>
                    <a:pt x="1549" y="190"/>
                  </a:cubicBezTo>
                  <a:cubicBezTo>
                    <a:pt x="1549" y="190"/>
                    <a:pt x="1548" y="190"/>
                    <a:pt x="1547" y="190"/>
                  </a:cubicBezTo>
                  <a:cubicBezTo>
                    <a:pt x="1490" y="190"/>
                    <a:pt x="383" y="204"/>
                    <a:pt x="107" y="1219"/>
                  </a:cubicBezTo>
                  <a:cubicBezTo>
                    <a:pt x="0" y="1610"/>
                    <a:pt x="5" y="2409"/>
                    <a:pt x="5" y="3057"/>
                  </a:cubicBezTo>
                  <a:cubicBezTo>
                    <a:pt x="9" y="2507"/>
                    <a:pt x="22" y="1930"/>
                    <a:pt x="107" y="1610"/>
                  </a:cubicBezTo>
                  <a:cubicBezTo>
                    <a:pt x="381" y="603"/>
                    <a:pt x="1472" y="586"/>
                    <a:pt x="1545" y="586"/>
                  </a:cubicBezTo>
                  <a:cubicBezTo>
                    <a:pt x="1548" y="586"/>
                    <a:pt x="1549" y="586"/>
                    <a:pt x="1549" y="586"/>
                  </a:cubicBezTo>
                  <a:cubicBezTo>
                    <a:pt x="1549" y="586"/>
                    <a:pt x="5461" y="392"/>
                    <a:pt x="8785" y="392"/>
                  </a:cubicBezTo>
                  <a:cubicBezTo>
                    <a:pt x="10889" y="392"/>
                    <a:pt x="12758" y="470"/>
                    <a:pt x="13248" y="723"/>
                  </a:cubicBezTo>
                  <a:cubicBezTo>
                    <a:pt x="13998" y="1113"/>
                    <a:pt x="14131" y="2786"/>
                    <a:pt x="14154" y="3364"/>
                  </a:cubicBezTo>
                  <a:cubicBezTo>
                    <a:pt x="14158" y="3239"/>
                    <a:pt x="14162" y="3169"/>
                    <a:pt x="14162" y="3169"/>
                  </a:cubicBezTo>
                  <a:cubicBezTo>
                    <a:pt x="14162" y="3169"/>
                    <a:pt x="14162" y="803"/>
                    <a:pt x="13248" y="332"/>
                  </a:cubicBezTo>
                  <a:cubicBezTo>
                    <a:pt x="12756" y="78"/>
                    <a:pt x="10869" y="1"/>
                    <a:pt x="8751" y="1"/>
                  </a:cubicBezTo>
                  <a:close/>
                </a:path>
              </a:pathLst>
            </a:custGeom>
            <a:solidFill>
              <a:srgbClr val="408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123;p58">
              <a:extLst>
                <a:ext uri="{FF2B5EF4-FFF2-40B4-BE49-F238E27FC236}">
                  <a16:creationId xmlns:a16="http://schemas.microsoft.com/office/drawing/2014/main" id="{29DB0A23-696B-3BCE-07A0-03B0A1ED1ECD}"/>
                </a:ext>
              </a:extLst>
            </p:cNvPr>
            <p:cNvSpPr/>
            <p:nvPr/>
          </p:nvSpPr>
          <p:spPr>
            <a:xfrm>
              <a:off x="5073723" y="4124634"/>
              <a:ext cx="84" cy="25778"/>
            </a:xfrm>
            <a:custGeom>
              <a:avLst/>
              <a:gdLst/>
              <a:ahLst/>
              <a:cxnLst/>
              <a:rect l="l" t="t" r="r" b="b"/>
              <a:pathLst>
                <a:path w="1" h="307" extrusionOk="0">
                  <a:moveTo>
                    <a:pt x="1" y="196"/>
                  </a:moveTo>
                  <a:lnTo>
                    <a:pt x="1" y="1"/>
                  </a:lnTo>
                  <a:lnTo>
                    <a:pt x="1" y="306"/>
                  </a:lnTo>
                  <a:close/>
                </a:path>
              </a:pathLst>
            </a:custGeom>
            <a:solidFill>
              <a:srgbClr val="E5E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124;p58">
              <a:extLst>
                <a:ext uri="{FF2B5EF4-FFF2-40B4-BE49-F238E27FC236}">
                  <a16:creationId xmlns:a16="http://schemas.microsoft.com/office/drawing/2014/main" id="{7C8FD3BE-5610-2F81-B466-AD63C608002F}"/>
                </a:ext>
              </a:extLst>
            </p:cNvPr>
            <p:cNvSpPr/>
            <p:nvPr/>
          </p:nvSpPr>
          <p:spPr>
            <a:xfrm>
              <a:off x="6130194" y="3881970"/>
              <a:ext cx="84051" cy="58106"/>
            </a:xfrm>
            <a:custGeom>
              <a:avLst/>
              <a:gdLst/>
              <a:ahLst/>
              <a:cxnLst/>
              <a:rect l="l" t="t" r="r" b="b"/>
              <a:pathLst>
                <a:path w="1001" h="692" extrusionOk="0">
                  <a:moveTo>
                    <a:pt x="58" y="1"/>
                  </a:moveTo>
                  <a:cubicBezTo>
                    <a:pt x="15" y="1"/>
                    <a:pt x="1" y="68"/>
                    <a:pt x="46" y="81"/>
                  </a:cubicBezTo>
                  <a:cubicBezTo>
                    <a:pt x="494" y="246"/>
                    <a:pt x="777" y="516"/>
                    <a:pt x="920" y="676"/>
                  </a:cubicBezTo>
                  <a:cubicBezTo>
                    <a:pt x="930" y="687"/>
                    <a:pt x="941" y="692"/>
                    <a:pt x="952" y="692"/>
                  </a:cubicBezTo>
                  <a:cubicBezTo>
                    <a:pt x="977" y="692"/>
                    <a:pt x="1000" y="668"/>
                    <a:pt x="991" y="640"/>
                  </a:cubicBezTo>
                  <a:cubicBezTo>
                    <a:pt x="840" y="107"/>
                    <a:pt x="357" y="10"/>
                    <a:pt x="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125;p58">
              <a:extLst>
                <a:ext uri="{FF2B5EF4-FFF2-40B4-BE49-F238E27FC236}">
                  <a16:creationId xmlns:a16="http://schemas.microsoft.com/office/drawing/2014/main" id="{6A6E19F5-39E1-72E6-FA77-C760C39F7B09}"/>
                </a:ext>
              </a:extLst>
            </p:cNvPr>
            <p:cNvSpPr/>
            <p:nvPr/>
          </p:nvSpPr>
          <p:spPr>
            <a:xfrm>
              <a:off x="5991481" y="3895824"/>
              <a:ext cx="228308" cy="112432"/>
            </a:xfrm>
            <a:custGeom>
              <a:avLst/>
              <a:gdLst/>
              <a:ahLst/>
              <a:cxnLst/>
              <a:rect l="l" t="t" r="r" b="b"/>
              <a:pathLst>
                <a:path w="2719" h="1339" extrusionOk="0">
                  <a:moveTo>
                    <a:pt x="50" y="0"/>
                  </a:moveTo>
                  <a:cubicBezTo>
                    <a:pt x="10" y="0"/>
                    <a:pt x="1" y="60"/>
                    <a:pt x="42" y="75"/>
                  </a:cubicBezTo>
                  <a:cubicBezTo>
                    <a:pt x="1023" y="466"/>
                    <a:pt x="1929" y="874"/>
                    <a:pt x="2643" y="1332"/>
                  </a:cubicBezTo>
                  <a:cubicBezTo>
                    <a:pt x="2650" y="1337"/>
                    <a:pt x="2657" y="1338"/>
                    <a:pt x="2664" y="1338"/>
                  </a:cubicBezTo>
                  <a:cubicBezTo>
                    <a:pt x="2693" y="1338"/>
                    <a:pt x="2718" y="1307"/>
                    <a:pt x="2701" y="1279"/>
                  </a:cubicBezTo>
                  <a:cubicBezTo>
                    <a:pt x="2621" y="1114"/>
                    <a:pt x="2456" y="826"/>
                    <a:pt x="2239" y="581"/>
                  </a:cubicBezTo>
                  <a:cubicBezTo>
                    <a:pt x="1995" y="307"/>
                    <a:pt x="681" y="89"/>
                    <a:pt x="59" y="1"/>
                  </a:cubicBezTo>
                  <a:cubicBezTo>
                    <a:pt x="56" y="0"/>
                    <a:pt x="53" y="0"/>
                    <a:pt x="50" y="0"/>
                  </a:cubicBez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126;p58">
              <a:extLst>
                <a:ext uri="{FF2B5EF4-FFF2-40B4-BE49-F238E27FC236}">
                  <a16:creationId xmlns:a16="http://schemas.microsoft.com/office/drawing/2014/main" id="{4ED25C64-BDD6-B409-3654-05CB63BE590F}"/>
                </a:ext>
              </a:extLst>
            </p:cNvPr>
            <p:cNvSpPr/>
            <p:nvPr/>
          </p:nvSpPr>
          <p:spPr>
            <a:xfrm>
              <a:off x="5349470" y="3875252"/>
              <a:ext cx="503133" cy="42236"/>
            </a:xfrm>
            <a:custGeom>
              <a:avLst/>
              <a:gdLst/>
              <a:ahLst/>
              <a:cxnLst/>
              <a:rect l="l" t="t" r="r" b="b"/>
              <a:pathLst>
                <a:path w="5992" h="503" extrusionOk="0">
                  <a:moveTo>
                    <a:pt x="5930" y="1"/>
                  </a:moveTo>
                  <a:cubicBezTo>
                    <a:pt x="5929" y="1"/>
                    <a:pt x="5928" y="1"/>
                    <a:pt x="5926" y="1"/>
                  </a:cubicBezTo>
                  <a:lnTo>
                    <a:pt x="68" y="95"/>
                  </a:lnTo>
                  <a:cubicBezTo>
                    <a:pt x="15" y="99"/>
                    <a:pt x="1" y="170"/>
                    <a:pt x="50" y="193"/>
                  </a:cubicBezTo>
                  <a:lnTo>
                    <a:pt x="906" y="498"/>
                  </a:lnTo>
                  <a:cubicBezTo>
                    <a:pt x="910" y="503"/>
                    <a:pt x="915" y="503"/>
                    <a:pt x="920" y="503"/>
                  </a:cubicBezTo>
                  <a:cubicBezTo>
                    <a:pt x="1106" y="503"/>
                    <a:pt x="4266" y="503"/>
                    <a:pt x="4542" y="410"/>
                  </a:cubicBezTo>
                  <a:cubicBezTo>
                    <a:pt x="4719" y="347"/>
                    <a:pt x="5433" y="201"/>
                    <a:pt x="5935" y="95"/>
                  </a:cubicBezTo>
                  <a:cubicBezTo>
                    <a:pt x="5991" y="86"/>
                    <a:pt x="5984" y="1"/>
                    <a:pt x="5930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127;p58">
              <a:extLst>
                <a:ext uri="{FF2B5EF4-FFF2-40B4-BE49-F238E27FC236}">
                  <a16:creationId xmlns:a16="http://schemas.microsoft.com/office/drawing/2014/main" id="{FD5033E1-D73E-1D2E-BB00-600717E37F93}"/>
                </a:ext>
              </a:extLst>
            </p:cNvPr>
            <p:cNvSpPr/>
            <p:nvPr/>
          </p:nvSpPr>
          <p:spPr>
            <a:xfrm>
              <a:off x="5787357" y="3807491"/>
              <a:ext cx="62052" cy="68685"/>
            </a:xfrm>
            <a:custGeom>
              <a:avLst/>
              <a:gdLst/>
              <a:ahLst/>
              <a:cxnLst/>
              <a:rect l="l" t="t" r="r" b="b"/>
              <a:pathLst>
                <a:path w="739" h="818" extrusionOk="0">
                  <a:moveTo>
                    <a:pt x="1" y="1"/>
                  </a:moveTo>
                  <a:lnTo>
                    <a:pt x="72" y="818"/>
                  </a:lnTo>
                  <a:lnTo>
                    <a:pt x="738" y="818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408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128;p58">
              <a:extLst>
                <a:ext uri="{FF2B5EF4-FFF2-40B4-BE49-F238E27FC236}">
                  <a16:creationId xmlns:a16="http://schemas.microsoft.com/office/drawing/2014/main" id="{B8139B2A-3B53-1866-A6F0-05339AEF17C5}"/>
                </a:ext>
              </a:extLst>
            </p:cNvPr>
            <p:cNvSpPr/>
            <p:nvPr/>
          </p:nvSpPr>
          <p:spPr>
            <a:xfrm>
              <a:off x="5287251" y="4001707"/>
              <a:ext cx="404807" cy="18977"/>
            </a:xfrm>
            <a:custGeom>
              <a:avLst/>
              <a:gdLst/>
              <a:ahLst/>
              <a:cxnLst/>
              <a:rect l="l" t="t" r="r" b="b"/>
              <a:pathLst>
                <a:path w="482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4820" y="226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129;p58">
              <a:extLst>
                <a:ext uri="{FF2B5EF4-FFF2-40B4-BE49-F238E27FC236}">
                  <a16:creationId xmlns:a16="http://schemas.microsoft.com/office/drawing/2014/main" id="{4F4C433B-2B7B-D6E1-48C4-225C9B1A1607}"/>
                </a:ext>
              </a:extLst>
            </p:cNvPr>
            <p:cNvSpPr/>
            <p:nvPr/>
          </p:nvSpPr>
          <p:spPr>
            <a:xfrm>
              <a:off x="5287251" y="4052423"/>
              <a:ext cx="404807" cy="19396"/>
            </a:xfrm>
            <a:custGeom>
              <a:avLst/>
              <a:gdLst/>
              <a:ahLst/>
              <a:cxnLst/>
              <a:rect l="l" t="t" r="r" b="b"/>
              <a:pathLst>
                <a:path w="4821" h="231" extrusionOk="0">
                  <a:moveTo>
                    <a:pt x="0" y="0"/>
                  </a:moveTo>
                  <a:lnTo>
                    <a:pt x="0" y="230"/>
                  </a:lnTo>
                  <a:lnTo>
                    <a:pt x="4820" y="230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130;p58">
              <a:extLst>
                <a:ext uri="{FF2B5EF4-FFF2-40B4-BE49-F238E27FC236}">
                  <a16:creationId xmlns:a16="http://schemas.microsoft.com/office/drawing/2014/main" id="{BE7D7351-4919-15FC-E1B2-444341774099}"/>
                </a:ext>
              </a:extLst>
            </p:cNvPr>
            <p:cNvSpPr/>
            <p:nvPr/>
          </p:nvSpPr>
          <p:spPr>
            <a:xfrm>
              <a:off x="5783663" y="3820590"/>
              <a:ext cx="13519" cy="55586"/>
            </a:xfrm>
            <a:custGeom>
              <a:avLst/>
              <a:gdLst/>
              <a:ahLst/>
              <a:cxnLst/>
              <a:rect l="l" t="t" r="r" b="b"/>
              <a:pathLst>
                <a:path w="161" h="662" extrusionOk="0">
                  <a:moveTo>
                    <a:pt x="0" y="0"/>
                  </a:moveTo>
                  <a:lnTo>
                    <a:pt x="90" y="662"/>
                  </a:lnTo>
                  <a:lnTo>
                    <a:pt x="160" y="66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131;p58">
              <a:extLst>
                <a:ext uri="{FF2B5EF4-FFF2-40B4-BE49-F238E27FC236}">
                  <a16:creationId xmlns:a16="http://schemas.microsoft.com/office/drawing/2014/main" id="{AED3F78F-0C13-AD63-621E-B322CB336EEC}"/>
                </a:ext>
              </a:extLst>
            </p:cNvPr>
            <p:cNvSpPr/>
            <p:nvPr/>
          </p:nvSpPr>
          <p:spPr>
            <a:xfrm>
              <a:off x="5763175" y="3896076"/>
              <a:ext cx="229987" cy="424288"/>
            </a:xfrm>
            <a:custGeom>
              <a:avLst/>
              <a:gdLst/>
              <a:ahLst/>
              <a:cxnLst/>
              <a:rect l="l" t="t" r="r" b="b"/>
              <a:pathLst>
                <a:path w="2739" h="5053" extrusionOk="0">
                  <a:moveTo>
                    <a:pt x="1867" y="0"/>
                  </a:moveTo>
                  <a:cubicBezTo>
                    <a:pt x="1840" y="0"/>
                    <a:pt x="1812" y="4"/>
                    <a:pt x="1785" y="11"/>
                  </a:cubicBezTo>
                  <a:lnTo>
                    <a:pt x="231" y="455"/>
                  </a:lnTo>
                  <a:cubicBezTo>
                    <a:pt x="94" y="490"/>
                    <a:pt x="0" y="615"/>
                    <a:pt x="0" y="756"/>
                  </a:cubicBezTo>
                  <a:lnTo>
                    <a:pt x="0" y="2528"/>
                  </a:lnTo>
                  <a:lnTo>
                    <a:pt x="0" y="4294"/>
                  </a:lnTo>
                  <a:cubicBezTo>
                    <a:pt x="0" y="4436"/>
                    <a:pt x="94" y="4560"/>
                    <a:pt x="231" y="4600"/>
                  </a:cubicBezTo>
                  <a:lnTo>
                    <a:pt x="1785" y="5040"/>
                  </a:lnTo>
                  <a:cubicBezTo>
                    <a:pt x="1814" y="5048"/>
                    <a:pt x="1844" y="5052"/>
                    <a:pt x="1873" y="5052"/>
                  </a:cubicBezTo>
                  <a:cubicBezTo>
                    <a:pt x="1977" y="5052"/>
                    <a:pt x="2076" y="5000"/>
                    <a:pt x="2135" y="4911"/>
                  </a:cubicBezTo>
                  <a:cubicBezTo>
                    <a:pt x="2739" y="3992"/>
                    <a:pt x="2739" y="2528"/>
                    <a:pt x="2739" y="2528"/>
                  </a:cubicBezTo>
                  <a:cubicBezTo>
                    <a:pt x="2739" y="2528"/>
                    <a:pt x="2739" y="1058"/>
                    <a:pt x="2135" y="144"/>
                  </a:cubicBezTo>
                  <a:cubicBezTo>
                    <a:pt x="2075" y="52"/>
                    <a:pt x="1973" y="0"/>
                    <a:pt x="1867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132;p58">
              <a:extLst>
                <a:ext uri="{FF2B5EF4-FFF2-40B4-BE49-F238E27FC236}">
                  <a16:creationId xmlns:a16="http://schemas.microsoft.com/office/drawing/2014/main" id="{1B538FDD-DF6F-F986-DB56-4447A031DD06}"/>
                </a:ext>
              </a:extLst>
            </p:cNvPr>
            <p:cNvSpPr/>
            <p:nvPr/>
          </p:nvSpPr>
          <p:spPr>
            <a:xfrm>
              <a:off x="5885095" y="3896076"/>
              <a:ext cx="108066" cy="424288"/>
            </a:xfrm>
            <a:custGeom>
              <a:avLst/>
              <a:gdLst/>
              <a:ahLst/>
              <a:cxnLst/>
              <a:rect l="l" t="t" r="r" b="b"/>
              <a:pathLst>
                <a:path w="1287" h="5053" extrusionOk="0">
                  <a:moveTo>
                    <a:pt x="415" y="0"/>
                  </a:moveTo>
                  <a:cubicBezTo>
                    <a:pt x="388" y="0"/>
                    <a:pt x="360" y="4"/>
                    <a:pt x="333" y="11"/>
                  </a:cubicBezTo>
                  <a:lnTo>
                    <a:pt x="195" y="51"/>
                  </a:lnTo>
                  <a:cubicBezTo>
                    <a:pt x="0" y="1707"/>
                    <a:pt x="0" y="3358"/>
                    <a:pt x="195" y="4999"/>
                  </a:cubicBezTo>
                  <a:lnTo>
                    <a:pt x="333" y="5040"/>
                  </a:lnTo>
                  <a:cubicBezTo>
                    <a:pt x="362" y="5048"/>
                    <a:pt x="392" y="5052"/>
                    <a:pt x="421" y="5052"/>
                  </a:cubicBezTo>
                  <a:cubicBezTo>
                    <a:pt x="525" y="5052"/>
                    <a:pt x="624" y="5000"/>
                    <a:pt x="683" y="4911"/>
                  </a:cubicBezTo>
                  <a:cubicBezTo>
                    <a:pt x="1287" y="3992"/>
                    <a:pt x="1287" y="2528"/>
                    <a:pt x="1287" y="2528"/>
                  </a:cubicBezTo>
                  <a:cubicBezTo>
                    <a:pt x="1287" y="2528"/>
                    <a:pt x="1287" y="1058"/>
                    <a:pt x="683" y="144"/>
                  </a:cubicBezTo>
                  <a:cubicBezTo>
                    <a:pt x="623" y="52"/>
                    <a:pt x="521" y="0"/>
                    <a:pt x="415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133;p58">
              <a:extLst>
                <a:ext uri="{FF2B5EF4-FFF2-40B4-BE49-F238E27FC236}">
                  <a16:creationId xmlns:a16="http://schemas.microsoft.com/office/drawing/2014/main" id="{588C1203-5293-9C49-C95F-E73598EFE526}"/>
                </a:ext>
              </a:extLst>
            </p:cNvPr>
            <p:cNvSpPr/>
            <p:nvPr/>
          </p:nvSpPr>
          <p:spPr>
            <a:xfrm>
              <a:off x="6130362" y="4276111"/>
              <a:ext cx="83884" cy="58106"/>
            </a:xfrm>
            <a:custGeom>
              <a:avLst/>
              <a:gdLst/>
              <a:ahLst/>
              <a:cxnLst/>
              <a:rect l="l" t="t" r="r" b="b"/>
              <a:pathLst>
                <a:path w="999" h="692" extrusionOk="0">
                  <a:moveTo>
                    <a:pt x="950" y="1"/>
                  </a:moveTo>
                  <a:cubicBezTo>
                    <a:pt x="939" y="1"/>
                    <a:pt x="928" y="5"/>
                    <a:pt x="918" y="16"/>
                  </a:cubicBezTo>
                  <a:cubicBezTo>
                    <a:pt x="775" y="180"/>
                    <a:pt x="492" y="446"/>
                    <a:pt x="44" y="612"/>
                  </a:cubicBezTo>
                  <a:cubicBezTo>
                    <a:pt x="0" y="628"/>
                    <a:pt x="12" y="692"/>
                    <a:pt x="53" y="692"/>
                  </a:cubicBezTo>
                  <a:cubicBezTo>
                    <a:pt x="54" y="692"/>
                    <a:pt x="55" y="692"/>
                    <a:pt x="56" y="691"/>
                  </a:cubicBezTo>
                  <a:cubicBezTo>
                    <a:pt x="355" y="682"/>
                    <a:pt x="838" y="585"/>
                    <a:pt x="989" y="57"/>
                  </a:cubicBezTo>
                  <a:cubicBezTo>
                    <a:pt x="998" y="25"/>
                    <a:pt x="975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134;p58">
              <a:extLst>
                <a:ext uri="{FF2B5EF4-FFF2-40B4-BE49-F238E27FC236}">
                  <a16:creationId xmlns:a16="http://schemas.microsoft.com/office/drawing/2014/main" id="{6A62F809-8E7E-9388-98E8-97C5ED0C3A38}"/>
                </a:ext>
              </a:extLst>
            </p:cNvPr>
            <p:cNvSpPr/>
            <p:nvPr/>
          </p:nvSpPr>
          <p:spPr>
            <a:xfrm>
              <a:off x="5991313" y="4208349"/>
              <a:ext cx="228392" cy="112432"/>
            </a:xfrm>
            <a:custGeom>
              <a:avLst/>
              <a:gdLst/>
              <a:ahLst/>
              <a:cxnLst/>
              <a:rect l="l" t="t" r="r" b="b"/>
              <a:pathLst>
                <a:path w="2720" h="1339" extrusionOk="0">
                  <a:moveTo>
                    <a:pt x="2669" y="0"/>
                  </a:moveTo>
                  <a:cubicBezTo>
                    <a:pt x="2661" y="0"/>
                    <a:pt x="2652" y="2"/>
                    <a:pt x="2645" y="7"/>
                  </a:cubicBezTo>
                  <a:cubicBezTo>
                    <a:pt x="1931" y="460"/>
                    <a:pt x="1025" y="868"/>
                    <a:pt x="44" y="1259"/>
                  </a:cubicBezTo>
                  <a:cubicBezTo>
                    <a:pt x="1" y="1275"/>
                    <a:pt x="13" y="1339"/>
                    <a:pt x="57" y="1339"/>
                  </a:cubicBezTo>
                  <a:cubicBezTo>
                    <a:pt x="58" y="1339"/>
                    <a:pt x="60" y="1339"/>
                    <a:pt x="61" y="1339"/>
                  </a:cubicBezTo>
                  <a:cubicBezTo>
                    <a:pt x="683" y="1245"/>
                    <a:pt x="1997" y="1032"/>
                    <a:pt x="2241" y="757"/>
                  </a:cubicBezTo>
                  <a:cubicBezTo>
                    <a:pt x="2458" y="513"/>
                    <a:pt x="2623" y="220"/>
                    <a:pt x="2703" y="55"/>
                  </a:cubicBezTo>
                  <a:cubicBezTo>
                    <a:pt x="2720" y="28"/>
                    <a:pt x="2697" y="0"/>
                    <a:pt x="2669" y="0"/>
                  </a:cubicBez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135;p58">
              <a:extLst>
                <a:ext uri="{FF2B5EF4-FFF2-40B4-BE49-F238E27FC236}">
                  <a16:creationId xmlns:a16="http://schemas.microsoft.com/office/drawing/2014/main" id="{FB22EE92-F006-B373-3EBB-9446133537C1}"/>
                </a:ext>
              </a:extLst>
            </p:cNvPr>
            <p:cNvSpPr/>
            <p:nvPr/>
          </p:nvSpPr>
          <p:spPr>
            <a:xfrm>
              <a:off x="5349470" y="4298698"/>
              <a:ext cx="503217" cy="42572"/>
            </a:xfrm>
            <a:custGeom>
              <a:avLst/>
              <a:gdLst/>
              <a:ahLst/>
              <a:cxnLst/>
              <a:rect l="l" t="t" r="r" b="b"/>
              <a:pathLst>
                <a:path w="5993" h="507" extrusionOk="0">
                  <a:moveTo>
                    <a:pt x="920" y="1"/>
                  </a:moveTo>
                  <a:cubicBezTo>
                    <a:pt x="915" y="1"/>
                    <a:pt x="910" y="5"/>
                    <a:pt x="906" y="5"/>
                  </a:cubicBezTo>
                  <a:lnTo>
                    <a:pt x="50" y="316"/>
                  </a:lnTo>
                  <a:cubicBezTo>
                    <a:pt x="1" y="333"/>
                    <a:pt x="15" y="409"/>
                    <a:pt x="68" y="409"/>
                  </a:cubicBezTo>
                  <a:lnTo>
                    <a:pt x="5926" y="507"/>
                  </a:lnTo>
                  <a:cubicBezTo>
                    <a:pt x="5984" y="507"/>
                    <a:pt x="5993" y="422"/>
                    <a:pt x="5935" y="409"/>
                  </a:cubicBezTo>
                  <a:cubicBezTo>
                    <a:pt x="5433" y="306"/>
                    <a:pt x="4719" y="156"/>
                    <a:pt x="4542" y="98"/>
                  </a:cubicBezTo>
                  <a:cubicBezTo>
                    <a:pt x="4266" y="5"/>
                    <a:pt x="1106" y="1"/>
                    <a:pt x="920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136;p58">
              <a:extLst>
                <a:ext uri="{FF2B5EF4-FFF2-40B4-BE49-F238E27FC236}">
                  <a16:creationId xmlns:a16="http://schemas.microsoft.com/office/drawing/2014/main" id="{FB7018C1-3A30-A511-B3DF-F52817EEA45E}"/>
                </a:ext>
              </a:extLst>
            </p:cNvPr>
            <p:cNvSpPr/>
            <p:nvPr/>
          </p:nvSpPr>
          <p:spPr>
            <a:xfrm>
              <a:off x="5787357" y="4340010"/>
              <a:ext cx="62052" cy="69105"/>
            </a:xfrm>
            <a:custGeom>
              <a:avLst/>
              <a:gdLst/>
              <a:ahLst/>
              <a:cxnLst/>
              <a:rect l="l" t="t" r="r" b="b"/>
              <a:pathLst>
                <a:path w="739" h="823" extrusionOk="0">
                  <a:moveTo>
                    <a:pt x="72" y="1"/>
                  </a:moveTo>
                  <a:lnTo>
                    <a:pt x="1" y="822"/>
                  </a:lnTo>
                  <a:lnTo>
                    <a:pt x="493" y="82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263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137;p58">
              <a:extLst>
                <a:ext uri="{FF2B5EF4-FFF2-40B4-BE49-F238E27FC236}">
                  <a16:creationId xmlns:a16="http://schemas.microsoft.com/office/drawing/2014/main" id="{B8F8738C-6558-4631-716E-2C96EAB9E7B2}"/>
                </a:ext>
              </a:extLst>
            </p:cNvPr>
            <p:cNvSpPr/>
            <p:nvPr/>
          </p:nvSpPr>
          <p:spPr>
            <a:xfrm>
              <a:off x="5105042" y="3898092"/>
              <a:ext cx="222178" cy="420257"/>
            </a:xfrm>
            <a:custGeom>
              <a:avLst/>
              <a:gdLst/>
              <a:ahLst/>
              <a:cxnLst/>
              <a:rect l="l" t="t" r="r" b="b"/>
              <a:pathLst>
                <a:path w="2646" h="5005" extrusionOk="0">
                  <a:moveTo>
                    <a:pt x="1663" y="1"/>
                  </a:moveTo>
                  <a:cubicBezTo>
                    <a:pt x="1591" y="1"/>
                    <a:pt x="1519" y="7"/>
                    <a:pt x="1447" y="18"/>
                  </a:cubicBezTo>
                  <a:cubicBezTo>
                    <a:pt x="683" y="142"/>
                    <a:pt x="103" y="768"/>
                    <a:pt x="27" y="1536"/>
                  </a:cubicBezTo>
                  <a:lnTo>
                    <a:pt x="1" y="2504"/>
                  </a:lnTo>
                  <a:lnTo>
                    <a:pt x="27" y="3467"/>
                  </a:lnTo>
                  <a:cubicBezTo>
                    <a:pt x="103" y="4239"/>
                    <a:pt x="683" y="4860"/>
                    <a:pt x="1447" y="4985"/>
                  </a:cubicBezTo>
                  <a:cubicBezTo>
                    <a:pt x="1523" y="4998"/>
                    <a:pt x="1598" y="5005"/>
                    <a:pt x="1673" y="5005"/>
                  </a:cubicBezTo>
                  <a:cubicBezTo>
                    <a:pt x="1770" y="5005"/>
                    <a:pt x="1865" y="4994"/>
                    <a:pt x="1957" y="4971"/>
                  </a:cubicBezTo>
                  <a:lnTo>
                    <a:pt x="2592" y="4825"/>
                  </a:lnTo>
                  <a:cubicBezTo>
                    <a:pt x="2645" y="4811"/>
                    <a:pt x="2645" y="4735"/>
                    <a:pt x="2592" y="4723"/>
                  </a:cubicBezTo>
                  <a:lnTo>
                    <a:pt x="2055" y="4608"/>
                  </a:lnTo>
                  <a:cubicBezTo>
                    <a:pt x="1345" y="4452"/>
                    <a:pt x="804" y="3875"/>
                    <a:pt x="693" y="3156"/>
                  </a:cubicBezTo>
                  <a:lnTo>
                    <a:pt x="679" y="2504"/>
                  </a:lnTo>
                  <a:lnTo>
                    <a:pt x="693" y="1851"/>
                  </a:lnTo>
                  <a:cubicBezTo>
                    <a:pt x="804" y="1132"/>
                    <a:pt x="1345" y="550"/>
                    <a:pt x="2055" y="400"/>
                  </a:cubicBezTo>
                  <a:lnTo>
                    <a:pt x="2592" y="280"/>
                  </a:lnTo>
                  <a:cubicBezTo>
                    <a:pt x="2645" y="267"/>
                    <a:pt x="2645" y="191"/>
                    <a:pt x="2592" y="182"/>
                  </a:cubicBezTo>
                  <a:lnTo>
                    <a:pt x="1957" y="36"/>
                  </a:lnTo>
                  <a:cubicBezTo>
                    <a:pt x="1862" y="12"/>
                    <a:pt x="1763" y="1"/>
                    <a:pt x="1663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138;p58">
              <a:extLst>
                <a:ext uri="{FF2B5EF4-FFF2-40B4-BE49-F238E27FC236}">
                  <a16:creationId xmlns:a16="http://schemas.microsoft.com/office/drawing/2014/main" id="{C21B33DB-CB84-0268-8BCC-FD7FA5E3AC4C}"/>
                </a:ext>
              </a:extLst>
            </p:cNvPr>
            <p:cNvSpPr/>
            <p:nvPr/>
          </p:nvSpPr>
          <p:spPr>
            <a:xfrm>
              <a:off x="5287251" y="4195503"/>
              <a:ext cx="404807" cy="19396"/>
            </a:xfrm>
            <a:custGeom>
              <a:avLst/>
              <a:gdLst/>
              <a:ahLst/>
              <a:cxnLst/>
              <a:rect l="l" t="t" r="r" b="b"/>
              <a:pathLst>
                <a:path w="4821" h="231" extrusionOk="0">
                  <a:moveTo>
                    <a:pt x="0" y="0"/>
                  </a:moveTo>
                  <a:lnTo>
                    <a:pt x="0" y="230"/>
                  </a:lnTo>
                  <a:lnTo>
                    <a:pt x="4820" y="230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2139;p58">
              <a:extLst>
                <a:ext uri="{FF2B5EF4-FFF2-40B4-BE49-F238E27FC236}">
                  <a16:creationId xmlns:a16="http://schemas.microsoft.com/office/drawing/2014/main" id="{5BA92B17-C840-F5BD-3128-FB172FC1A127}"/>
                </a:ext>
              </a:extLst>
            </p:cNvPr>
            <p:cNvSpPr/>
            <p:nvPr/>
          </p:nvSpPr>
          <p:spPr>
            <a:xfrm>
              <a:off x="5287251" y="4144786"/>
              <a:ext cx="404807" cy="19061"/>
            </a:xfrm>
            <a:custGeom>
              <a:avLst/>
              <a:gdLst/>
              <a:ahLst/>
              <a:cxnLst/>
              <a:rect l="l" t="t" r="r" b="b"/>
              <a:pathLst>
                <a:path w="4821" h="227" extrusionOk="0">
                  <a:moveTo>
                    <a:pt x="0" y="0"/>
                  </a:moveTo>
                  <a:lnTo>
                    <a:pt x="0" y="226"/>
                  </a:lnTo>
                  <a:lnTo>
                    <a:pt x="4820" y="226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140;p58">
              <a:extLst>
                <a:ext uri="{FF2B5EF4-FFF2-40B4-BE49-F238E27FC236}">
                  <a16:creationId xmlns:a16="http://schemas.microsoft.com/office/drawing/2014/main" id="{16F8E88B-FAE1-BDB1-FDC2-5ED56141B49B}"/>
                </a:ext>
              </a:extLst>
            </p:cNvPr>
            <p:cNvSpPr/>
            <p:nvPr/>
          </p:nvSpPr>
          <p:spPr>
            <a:xfrm>
              <a:off x="5783663" y="4340010"/>
              <a:ext cx="13519" cy="55670"/>
            </a:xfrm>
            <a:custGeom>
              <a:avLst/>
              <a:gdLst/>
              <a:ahLst/>
              <a:cxnLst/>
              <a:rect l="l" t="t" r="r" b="b"/>
              <a:pathLst>
                <a:path w="161" h="663" extrusionOk="0">
                  <a:moveTo>
                    <a:pt x="90" y="1"/>
                  </a:moveTo>
                  <a:lnTo>
                    <a:pt x="0" y="662"/>
                  </a:lnTo>
                  <a:lnTo>
                    <a:pt x="67" y="66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141;p58">
              <a:extLst>
                <a:ext uri="{FF2B5EF4-FFF2-40B4-BE49-F238E27FC236}">
                  <a16:creationId xmlns:a16="http://schemas.microsoft.com/office/drawing/2014/main" id="{A83FEB60-4971-7EDE-72D0-F9598C4FDE25}"/>
                </a:ext>
              </a:extLst>
            </p:cNvPr>
            <p:cNvSpPr/>
            <p:nvPr/>
          </p:nvSpPr>
          <p:spPr>
            <a:xfrm>
              <a:off x="5782235" y="4066865"/>
              <a:ext cx="29473" cy="103700"/>
            </a:xfrm>
            <a:custGeom>
              <a:avLst/>
              <a:gdLst/>
              <a:ahLst/>
              <a:cxnLst/>
              <a:rect l="l" t="t" r="r" b="b"/>
              <a:pathLst>
                <a:path w="351" h="1235" extrusionOk="0">
                  <a:moveTo>
                    <a:pt x="177" y="1"/>
                  </a:moveTo>
                  <a:cubicBezTo>
                    <a:pt x="80" y="1"/>
                    <a:pt x="0" y="76"/>
                    <a:pt x="0" y="174"/>
                  </a:cubicBezTo>
                  <a:lnTo>
                    <a:pt x="0" y="1062"/>
                  </a:lnTo>
                  <a:cubicBezTo>
                    <a:pt x="0" y="1154"/>
                    <a:pt x="80" y="1234"/>
                    <a:pt x="177" y="1234"/>
                  </a:cubicBezTo>
                  <a:cubicBezTo>
                    <a:pt x="271" y="1234"/>
                    <a:pt x="351" y="1154"/>
                    <a:pt x="351" y="1062"/>
                  </a:cubicBezTo>
                  <a:lnTo>
                    <a:pt x="351" y="174"/>
                  </a:lnTo>
                  <a:cubicBezTo>
                    <a:pt x="351" y="76"/>
                    <a:pt x="271" y="1"/>
                    <a:pt x="177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142;p58">
              <a:extLst>
                <a:ext uri="{FF2B5EF4-FFF2-40B4-BE49-F238E27FC236}">
                  <a16:creationId xmlns:a16="http://schemas.microsoft.com/office/drawing/2014/main" id="{F36C5BC6-5798-02B2-DAFA-0F5622CD8B0D}"/>
                </a:ext>
              </a:extLst>
            </p:cNvPr>
            <p:cNvSpPr/>
            <p:nvPr/>
          </p:nvSpPr>
          <p:spPr>
            <a:xfrm>
              <a:off x="6034052" y="4003890"/>
              <a:ext cx="119402" cy="16793"/>
            </a:xfrm>
            <a:custGeom>
              <a:avLst/>
              <a:gdLst/>
              <a:ahLst/>
              <a:cxnLst/>
              <a:rect l="l" t="t" r="r" b="b"/>
              <a:pathLst>
                <a:path w="1422" h="200" extrusionOk="0">
                  <a:moveTo>
                    <a:pt x="1" y="1"/>
                  </a:moveTo>
                  <a:lnTo>
                    <a:pt x="58" y="200"/>
                  </a:lnTo>
                  <a:lnTo>
                    <a:pt x="1422" y="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143;p58">
              <a:extLst>
                <a:ext uri="{FF2B5EF4-FFF2-40B4-BE49-F238E27FC236}">
                  <a16:creationId xmlns:a16="http://schemas.microsoft.com/office/drawing/2014/main" id="{442B8150-D48D-1763-4C08-395BB452BBB1}"/>
                </a:ext>
              </a:extLst>
            </p:cNvPr>
            <p:cNvSpPr/>
            <p:nvPr/>
          </p:nvSpPr>
          <p:spPr>
            <a:xfrm>
              <a:off x="6034052" y="4195503"/>
              <a:ext cx="119402" cy="17129"/>
            </a:xfrm>
            <a:custGeom>
              <a:avLst/>
              <a:gdLst/>
              <a:ahLst/>
              <a:cxnLst/>
              <a:rect l="l" t="t" r="r" b="b"/>
              <a:pathLst>
                <a:path w="1422" h="204" extrusionOk="0">
                  <a:moveTo>
                    <a:pt x="58" y="0"/>
                  </a:moveTo>
                  <a:lnTo>
                    <a:pt x="1" y="204"/>
                  </a:lnTo>
                  <a:lnTo>
                    <a:pt x="1422" y="3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144;p58">
              <a:extLst>
                <a:ext uri="{FF2B5EF4-FFF2-40B4-BE49-F238E27FC236}">
                  <a16:creationId xmlns:a16="http://schemas.microsoft.com/office/drawing/2014/main" id="{7A2BCF9E-A43D-02EB-0EAC-8A110FC99A8F}"/>
                </a:ext>
              </a:extLst>
            </p:cNvPr>
            <p:cNvSpPr/>
            <p:nvPr/>
          </p:nvSpPr>
          <p:spPr>
            <a:xfrm>
              <a:off x="6017007" y="3944609"/>
              <a:ext cx="43999" cy="76075"/>
            </a:xfrm>
            <a:custGeom>
              <a:avLst/>
              <a:gdLst/>
              <a:ahLst/>
              <a:cxnLst/>
              <a:rect l="l" t="t" r="r" b="b"/>
              <a:pathLst>
                <a:path w="524" h="906" extrusionOk="0">
                  <a:moveTo>
                    <a:pt x="0" y="0"/>
                  </a:moveTo>
                  <a:lnTo>
                    <a:pt x="261" y="906"/>
                  </a:lnTo>
                  <a:lnTo>
                    <a:pt x="523" y="90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21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145;p58">
              <a:extLst>
                <a:ext uri="{FF2B5EF4-FFF2-40B4-BE49-F238E27FC236}">
                  <a16:creationId xmlns:a16="http://schemas.microsoft.com/office/drawing/2014/main" id="{E5DBF85A-E08B-ADBA-627E-14EF44CB67C9}"/>
                </a:ext>
              </a:extLst>
            </p:cNvPr>
            <p:cNvSpPr/>
            <p:nvPr/>
          </p:nvSpPr>
          <p:spPr>
            <a:xfrm>
              <a:off x="6017007" y="4195503"/>
              <a:ext cx="43999" cy="76494"/>
            </a:xfrm>
            <a:custGeom>
              <a:avLst/>
              <a:gdLst/>
              <a:ahLst/>
              <a:cxnLst/>
              <a:rect l="l" t="t" r="r" b="b"/>
              <a:pathLst>
                <a:path w="524" h="911" extrusionOk="0">
                  <a:moveTo>
                    <a:pt x="261" y="0"/>
                  </a:moveTo>
                  <a:lnTo>
                    <a:pt x="0" y="910"/>
                  </a:lnTo>
                  <a:lnTo>
                    <a:pt x="261" y="910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21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146;p58">
              <a:extLst>
                <a:ext uri="{FF2B5EF4-FFF2-40B4-BE49-F238E27FC236}">
                  <a16:creationId xmlns:a16="http://schemas.microsoft.com/office/drawing/2014/main" id="{5A40172E-4C58-E615-A75C-47F42753A8F0}"/>
                </a:ext>
              </a:extLst>
            </p:cNvPr>
            <p:cNvSpPr/>
            <p:nvPr/>
          </p:nvSpPr>
          <p:spPr>
            <a:xfrm>
              <a:off x="6654987" y="1276307"/>
              <a:ext cx="1195697" cy="601543"/>
            </a:xfrm>
            <a:custGeom>
              <a:avLst/>
              <a:gdLst/>
              <a:ahLst/>
              <a:cxnLst/>
              <a:rect l="l" t="t" r="r" b="b"/>
              <a:pathLst>
                <a:path w="14240" h="7164" extrusionOk="0">
                  <a:moveTo>
                    <a:pt x="8584" y="0"/>
                  </a:moveTo>
                  <a:lnTo>
                    <a:pt x="8598" y="156"/>
                  </a:lnTo>
                  <a:lnTo>
                    <a:pt x="8535" y="156"/>
                  </a:lnTo>
                  <a:lnTo>
                    <a:pt x="8571" y="418"/>
                  </a:lnTo>
                  <a:cubicBezTo>
                    <a:pt x="5318" y="426"/>
                    <a:pt x="1629" y="604"/>
                    <a:pt x="1629" y="604"/>
                  </a:cubicBezTo>
                  <a:cubicBezTo>
                    <a:pt x="1629" y="604"/>
                    <a:pt x="1628" y="604"/>
                    <a:pt x="1627" y="604"/>
                  </a:cubicBezTo>
                  <a:cubicBezTo>
                    <a:pt x="1570" y="604"/>
                    <a:pt x="459" y="617"/>
                    <a:pt x="187" y="1633"/>
                  </a:cubicBezTo>
                  <a:cubicBezTo>
                    <a:pt x="183" y="1660"/>
                    <a:pt x="173" y="1686"/>
                    <a:pt x="169" y="1713"/>
                  </a:cubicBezTo>
                  <a:cubicBezTo>
                    <a:pt x="165" y="1723"/>
                    <a:pt x="165" y="1735"/>
                    <a:pt x="165" y="1745"/>
                  </a:cubicBezTo>
                  <a:cubicBezTo>
                    <a:pt x="160" y="1762"/>
                    <a:pt x="156" y="1784"/>
                    <a:pt x="152" y="1807"/>
                  </a:cubicBezTo>
                  <a:cubicBezTo>
                    <a:pt x="152" y="1811"/>
                    <a:pt x="152" y="1819"/>
                    <a:pt x="146" y="1825"/>
                  </a:cubicBezTo>
                  <a:lnTo>
                    <a:pt x="1" y="1825"/>
                  </a:lnTo>
                  <a:lnTo>
                    <a:pt x="1" y="2677"/>
                  </a:lnTo>
                  <a:lnTo>
                    <a:pt x="89" y="2677"/>
                  </a:lnTo>
                  <a:lnTo>
                    <a:pt x="89" y="2752"/>
                  </a:lnTo>
                  <a:lnTo>
                    <a:pt x="89" y="2810"/>
                  </a:lnTo>
                  <a:lnTo>
                    <a:pt x="89" y="2885"/>
                  </a:lnTo>
                  <a:lnTo>
                    <a:pt x="89" y="2943"/>
                  </a:lnTo>
                  <a:cubicBezTo>
                    <a:pt x="85" y="2970"/>
                    <a:pt x="85" y="2997"/>
                    <a:pt x="85" y="3023"/>
                  </a:cubicBezTo>
                  <a:lnTo>
                    <a:pt x="85" y="3076"/>
                  </a:lnTo>
                  <a:lnTo>
                    <a:pt x="85" y="3161"/>
                  </a:lnTo>
                  <a:lnTo>
                    <a:pt x="85" y="3204"/>
                  </a:lnTo>
                  <a:lnTo>
                    <a:pt x="85" y="3311"/>
                  </a:lnTo>
                  <a:lnTo>
                    <a:pt x="85" y="3329"/>
                  </a:lnTo>
                  <a:lnTo>
                    <a:pt x="85" y="3471"/>
                  </a:lnTo>
                  <a:lnTo>
                    <a:pt x="85" y="3582"/>
                  </a:lnTo>
                  <a:lnTo>
                    <a:pt x="85" y="4083"/>
                  </a:lnTo>
                  <a:cubicBezTo>
                    <a:pt x="85" y="4185"/>
                    <a:pt x="89" y="4292"/>
                    <a:pt x="89" y="4398"/>
                  </a:cubicBezTo>
                  <a:lnTo>
                    <a:pt x="1" y="4398"/>
                  </a:lnTo>
                  <a:lnTo>
                    <a:pt x="1" y="5246"/>
                  </a:lnTo>
                  <a:lnTo>
                    <a:pt x="134" y="5246"/>
                  </a:lnTo>
                  <a:cubicBezTo>
                    <a:pt x="146" y="5353"/>
                    <a:pt x="165" y="5451"/>
                    <a:pt x="187" y="5531"/>
                  </a:cubicBezTo>
                  <a:cubicBezTo>
                    <a:pt x="459" y="6547"/>
                    <a:pt x="1570" y="6560"/>
                    <a:pt x="1627" y="6560"/>
                  </a:cubicBezTo>
                  <a:cubicBezTo>
                    <a:pt x="1628" y="6560"/>
                    <a:pt x="1629" y="6560"/>
                    <a:pt x="1629" y="6560"/>
                  </a:cubicBezTo>
                  <a:cubicBezTo>
                    <a:pt x="1629" y="6560"/>
                    <a:pt x="5318" y="6738"/>
                    <a:pt x="8571" y="6746"/>
                  </a:cubicBezTo>
                  <a:lnTo>
                    <a:pt x="8535" y="7004"/>
                  </a:lnTo>
                  <a:lnTo>
                    <a:pt x="8598" y="7004"/>
                  </a:lnTo>
                  <a:lnTo>
                    <a:pt x="8584" y="7164"/>
                  </a:lnTo>
                  <a:lnTo>
                    <a:pt x="9077" y="7164"/>
                  </a:lnTo>
                  <a:lnTo>
                    <a:pt x="9201" y="6746"/>
                  </a:lnTo>
                  <a:cubicBezTo>
                    <a:pt x="11163" y="6738"/>
                    <a:pt x="12863" y="6658"/>
                    <a:pt x="13328" y="6418"/>
                  </a:cubicBezTo>
                  <a:cubicBezTo>
                    <a:pt x="14203" y="5965"/>
                    <a:pt x="14239" y="3777"/>
                    <a:pt x="14239" y="3595"/>
                  </a:cubicBezTo>
                  <a:lnTo>
                    <a:pt x="14239" y="3582"/>
                  </a:lnTo>
                  <a:cubicBezTo>
                    <a:pt x="14239" y="3582"/>
                    <a:pt x="14239" y="1217"/>
                    <a:pt x="13328" y="746"/>
                  </a:cubicBezTo>
                  <a:cubicBezTo>
                    <a:pt x="12863" y="506"/>
                    <a:pt x="11163" y="426"/>
                    <a:pt x="9201" y="418"/>
                  </a:cubicBezTo>
                  <a:lnTo>
                    <a:pt x="9077" y="0"/>
                  </a:ln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147;p58">
              <a:extLst>
                <a:ext uri="{FF2B5EF4-FFF2-40B4-BE49-F238E27FC236}">
                  <a16:creationId xmlns:a16="http://schemas.microsoft.com/office/drawing/2014/main" id="{3CD0C3A9-711D-681B-EB2E-BD58C34419B7}"/>
                </a:ext>
              </a:extLst>
            </p:cNvPr>
            <p:cNvSpPr/>
            <p:nvPr/>
          </p:nvSpPr>
          <p:spPr>
            <a:xfrm>
              <a:off x="6690757" y="1390670"/>
              <a:ext cx="21748" cy="71624"/>
            </a:xfrm>
            <a:custGeom>
              <a:avLst/>
              <a:gdLst/>
              <a:ahLst/>
              <a:cxnLst/>
              <a:rect l="l" t="t" r="r" b="b"/>
              <a:pathLst>
                <a:path w="259" h="853" extrusionOk="0">
                  <a:moveTo>
                    <a:pt x="1" y="0"/>
                  </a:moveTo>
                  <a:lnTo>
                    <a:pt x="1" y="853"/>
                  </a:lnTo>
                  <a:lnTo>
                    <a:pt x="258" y="853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148;p58">
              <a:extLst>
                <a:ext uri="{FF2B5EF4-FFF2-40B4-BE49-F238E27FC236}">
                  <a16:creationId xmlns:a16="http://schemas.microsoft.com/office/drawing/2014/main" id="{3231F473-199E-48B8-610B-2F3C98834EA3}"/>
                </a:ext>
              </a:extLst>
            </p:cNvPr>
            <p:cNvSpPr/>
            <p:nvPr/>
          </p:nvSpPr>
          <p:spPr>
            <a:xfrm>
              <a:off x="6690757" y="1606885"/>
              <a:ext cx="21748" cy="71288"/>
            </a:xfrm>
            <a:custGeom>
              <a:avLst/>
              <a:gdLst/>
              <a:ahLst/>
              <a:cxnLst/>
              <a:rect l="l" t="t" r="r" b="b"/>
              <a:pathLst>
                <a:path w="259" h="849" extrusionOk="0">
                  <a:moveTo>
                    <a:pt x="1" y="0"/>
                  </a:moveTo>
                  <a:lnTo>
                    <a:pt x="1" y="848"/>
                  </a:lnTo>
                  <a:lnTo>
                    <a:pt x="258" y="84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149;p58">
              <a:extLst>
                <a:ext uri="{FF2B5EF4-FFF2-40B4-BE49-F238E27FC236}">
                  <a16:creationId xmlns:a16="http://schemas.microsoft.com/office/drawing/2014/main" id="{3192A235-F206-248F-5115-B649F875E896}"/>
                </a:ext>
              </a:extLst>
            </p:cNvPr>
            <p:cNvSpPr/>
            <p:nvPr/>
          </p:nvSpPr>
          <p:spPr>
            <a:xfrm>
              <a:off x="6697139" y="1272276"/>
              <a:ext cx="1189316" cy="531934"/>
            </a:xfrm>
            <a:custGeom>
              <a:avLst/>
              <a:gdLst/>
              <a:ahLst/>
              <a:cxnLst/>
              <a:rect l="l" t="t" r="r" b="b"/>
              <a:pathLst>
                <a:path w="14164" h="6335" extrusionOk="0">
                  <a:moveTo>
                    <a:pt x="8748" y="0"/>
                  </a:moveTo>
                  <a:cubicBezTo>
                    <a:pt x="5434" y="0"/>
                    <a:pt x="1553" y="190"/>
                    <a:pt x="1553" y="190"/>
                  </a:cubicBezTo>
                  <a:cubicBezTo>
                    <a:pt x="1553" y="190"/>
                    <a:pt x="1553" y="190"/>
                    <a:pt x="1551" y="190"/>
                  </a:cubicBezTo>
                  <a:cubicBezTo>
                    <a:pt x="1498" y="190"/>
                    <a:pt x="389" y="202"/>
                    <a:pt x="111" y="1220"/>
                  </a:cubicBezTo>
                  <a:cubicBezTo>
                    <a:pt x="0" y="1637"/>
                    <a:pt x="9" y="2502"/>
                    <a:pt x="9" y="3168"/>
                  </a:cubicBezTo>
                  <a:cubicBezTo>
                    <a:pt x="9" y="3834"/>
                    <a:pt x="0" y="4700"/>
                    <a:pt x="111" y="5116"/>
                  </a:cubicBezTo>
                  <a:cubicBezTo>
                    <a:pt x="386" y="6125"/>
                    <a:pt x="1477" y="6142"/>
                    <a:pt x="1549" y="6142"/>
                  </a:cubicBezTo>
                  <a:cubicBezTo>
                    <a:pt x="1552" y="6142"/>
                    <a:pt x="1553" y="6142"/>
                    <a:pt x="1553" y="6142"/>
                  </a:cubicBezTo>
                  <a:cubicBezTo>
                    <a:pt x="1553" y="6142"/>
                    <a:pt x="5464" y="6335"/>
                    <a:pt x="8787" y="6335"/>
                  </a:cubicBezTo>
                  <a:cubicBezTo>
                    <a:pt x="10892" y="6335"/>
                    <a:pt x="12762" y="6258"/>
                    <a:pt x="13252" y="6005"/>
                  </a:cubicBezTo>
                  <a:cubicBezTo>
                    <a:pt x="14163" y="5534"/>
                    <a:pt x="14163" y="3168"/>
                    <a:pt x="14163" y="3168"/>
                  </a:cubicBezTo>
                  <a:cubicBezTo>
                    <a:pt x="14163" y="3168"/>
                    <a:pt x="14163" y="802"/>
                    <a:pt x="13252" y="333"/>
                  </a:cubicBezTo>
                  <a:cubicBezTo>
                    <a:pt x="12759" y="78"/>
                    <a:pt x="10870" y="0"/>
                    <a:pt x="8748" y="0"/>
                  </a:cubicBez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150;p58">
              <a:extLst>
                <a:ext uri="{FF2B5EF4-FFF2-40B4-BE49-F238E27FC236}">
                  <a16:creationId xmlns:a16="http://schemas.microsoft.com/office/drawing/2014/main" id="{683C25C5-EAE5-BB9F-6517-CCE22DA899C3}"/>
                </a:ext>
              </a:extLst>
            </p:cNvPr>
            <p:cNvSpPr/>
            <p:nvPr/>
          </p:nvSpPr>
          <p:spPr>
            <a:xfrm>
              <a:off x="6697474" y="1272276"/>
              <a:ext cx="1188980" cy="282551"/>
            </a:xfrm>
            <a:custGeom>
              <a:avLst/>
              <a:gdLst/>
              <a:ahLst/>
              <a:cxnLst/>
              <a:rect l="l" t="t" r="r" b="b"/>
              <a:pathLst>
                <a:path w="14160" h="3365" extrusionOk="0">
                  <a:moveTo>
                    <a:pt x="8744" y="0"/>
                  </a:moveTo>
                  <a:cubicBezTo>
                    <a:pt x="5430" y="0"/>
                    <a:pt x="1549" y="190"/>
                    <a:pt x="1549" y="190"/>
                  </a:cubicBezTo>
                  <a:cubicBezTo>
                    <a:pt x="1549" y="190"/>
                    <a:pt x="1549" y="190"/>
                    <a:pt x="1547" y="190"/>
                  </a:cubicBezTo>
                  <a:cubicBezTo>
                    <a:pt x="1494" y="190"/>
                    <a:pt x="385" y="202"/>
                    <a:pt x="107" y="1220"/>
                  </a:cubicBezTo>
                  <a:cubicBezTo>
                    <a:pt x="0" y="1615"/>
                    <a:pt x="5" y="2410"/>
                    <a:pt x="5" y="3057"/>
                  </a:cubicBezTo>
                  <a:cubicBezTo>
                    <a:pt x="9" y="2507"/>
                    <a:pt x="23" y="1930"/>
                    <a:pt x="107" y="1611"/>
                  </a:cubicBezTo>
                  <a:cubicBezTo>
                    <a:pt x="382" y="601"/>
                    <a:pt x="1477" y="585"/>
                    <a:pt x="1546" y="585"/>
                  </a:cubicBezTo>
                  <a:cubicBezTo>
                    <a:pt x="1548" y="585"/>
                    <a:pt x="1549" y="585"/>
                    <a:pt x="1549" y="585"/>
                  </a:cubicBezTo>
                  <a:cubicBezTo>
                    <a:pt x="1549" y="585"/>
                    <a:pt x="5430" y="395"/>
                    <a:pt x="8744" y="395"/>
                  </a:cubicBezTo>
                  <a:cubicBezTo>
                    <a:pt x="10866" y="395"/>
                    <a:pt x="12755" y="473"/>
                    <a:pt x="13248" y="728"/>
                  </a:cubicBezTo>
                  <a:cubicBezTo>
                    <a:pt x="13999" y="1113"/>
                    <a:pt x="14133" y="2787"/>
                    <a:pt x="14154" y="3364"/>
                  </a:cubicBezTo>
                  <a:cubicBezTo>
                    <a:pt x="14159" y="3239"/>
                    <a:pt x="14159" y="3168"/>
                    <a:pt x="14159" y="3168"/>
                  </a:cubicBezTo>
                  <a:cubicBezTo>
                    <a:pt x="14159" y="3168"/>
                    <a:pt x="14159" y="802"/>
                    <a:pt x="13248" y="333"/>
                  </a:cubicBezTo>
                  <a:cubicBezTo>
                    <a:pt x="12755" y="78"/>
                    <a:pt x="10866" y="0"/>
                    <a:pt x="8744" y="0"/>
                  </a:cubicBezTo>
                  <a:close/>
                </a:path>
              </a:pathLst>
            </a:custGeom>
            <a:solidFill>
              <a:srgbClr val="408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151;p58">
              <a:extLst>
                <a:ext uri="{FF2B5EF4-FFF2-40B4-BE49-F238E27FC236}">
                  <a16:creationId xmlns:a16="http://schemas.microsoft.com/office/drawing/2014/main" id="{7770B888-A136-95E4-CE0D-491AC1B1B9A9}"/>
                </a:ext>
              </a:extLst>
            </p:cNvPr>
            <p:cNvSpPr/>
            <p:nvPr/>
          </p:nvSpPr>
          <p:spPr>
            <a:xfrm>
              <a:off x="6697810" y="1554741"/>
              <a:ext cx="84" cy="25694"/>
            </a:xfrm>
            <a:custGeom>
              <a:avLst/>
              <a:gdLst/>
              <a:ahLst/>
              <a:cxnLst/>
              <a:rect l="l" t="t" r="r" b="b"/>
              <a:pathLst>
                <a:path w="1" h="306" extrusionOk="0">
                  <a:moveTo>
                    <a:pt x="1" y="195"/>
                  </a:moveTo>
                  <a:lnTo>
                    <a:pt x="1" y="0"/>
                  </a:lnTo>
                  <a:lnTo>
                    <a:pt x="1" y="306"/>
                  </a:lnTo>
                  <a:close/>
                </a:path>
              </a:pathLst>
            </a:custGeom>
            <a:solidFill>
              <a:srgbClr val="E5E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152;p58">
              <a:extLst>
                <a:ext uri="{FF2B5EF4-FFF2-40B4-BE49-F238E27FC236}">
                  <a16:creationId xmlns:a16="http://schemas.microsoft.com/office/drawing/2014/main" id="{9A6E0E46-AEF5-F039-F181-CB84B2708B36}"/>
                </a:ext>
              </a:extLst>
            </p:cNvPr>
            <p:cNvSpPr/>
            <p:nvPr/>
          </p:nvSpPr>
          <p:spPr>
            <a:xfrm>
              <a:off x="7754450" y="1312077"/>
              <a:ext cx="83884" cy="58189"/>
            </a:xfrm>
            <a:custGeom>
              <a:avLst/>
              <a:gdLst/>
              <a:ahLst/>
              <a:cxnLst/>
              <a:rect l="l" t="t" r="r" b="b"/>
              <a:pathLst>
                <a:path w="999" h="693" extrusionOk="0">
                  <a:moveTo>
                    <a:pt x="58" y="0"/>
                  </a:moveTo>
                  <a:cubicBezTo>
                    <a:pt x="13" y="0"/>
                    <a:pt x="0" y="67"/>
                    <a:pt x="44" y="80"/>
                  </a:cubicBezTo>
                  <a:cubicBezTo>
                    <a:pt x="492" y="244"/>
                    <a:pt x="777" y="515"/>
                    <a:pt x="918" y="680"/>
                  </a:cubicBezTo>
                  <a:cubicBezTo>
                    <a:pt x="927" y="689"/>
                    <a:pt x="938" y="692"/>
                    <a:pt x="948" y="692"/>
                  </a:cubicBezTo>
                  <a:cubicBezTo>
                    <a:pt x="974" y="692"/>
                    <a:pt x="999" y="668"/>
                    <a:pt x="990" y="639"/>
                  </a:cubicBezTo>
                  <a:cubicBezTo>
                    <a:pt x="838" y="111"/>
                    <a:pt x="355" y="9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153;p58">
              <a:extLst>
                <a:ext uri="{FF2B5EF4-FFF2-40B4-BE49-F238E27FC236}">
                  <a16:creationId xmlns:a16="http://schemas.microsoft.com/office/drawing/2014/main" id="{BD37C152-295C-CB03-C662-28056448431D}"/>
                </a:ext>
              </a:extLst>
            </p:cNvPr>
            <p:cNvSpPr/>
            <p:nvPr/>
          </p:nvSpPr>
          <p:spPr>
            <a:xfrm>
              <a:off x="7615484" y="1325847"/>
              <a:ext cx="228392" cy="112432"/>
            </a:xfrm>
            <a:custGeom>
              <a:avLst/>
              <a:gdLst/>
              <a:ahLst/>
              <a:cxnLst/>
              <a:rect l="l" t="t" r="r" b="b"/>
              <a:pathLst>
                <a:path w="2720" h="1339" extrusionOk="0">
                  <a:moveTo>
                    <a:pt x="57" y="0"/>
                  </a:moveTo>
                  <a:cubicBezTo>
                    <a:pt x="12" y="0"/>
                    <a:pt x="0" y="58"/>
                    <a:pt x="43" y="76"/>
                  </a:cubicBezTo>
                  <a:cubicBezTo>
                    <a:pt x="1024" y="467"/>
                    <a:pt x="1930" y="875"/>
                    <a:pt x="2645" y="1332"/>
                  </a:cubicBezTo>
                  <a:cubicBezTo>
                    <a:pt x="2652" y="1336"/>
                    <a:pt x="2659" y="1338"/>
                    <a:pt x="2667" y="1338"/>
                  </a:cubicBezTo>
                  <a:cubicBezTo>
                    <a:pt x="2695" y="1338"/>
                    <a:pt x="2720" y="1307"/>
                    <a:pt x="2702" y="1278"/>
                  </a:cubicBezTo>
                  <a:cubicBezTo>
                    <a:pt x="2622" y="1114"/>
                    <a:pt x="2458" y="826"/>
                    <a:pt x="2241" y="582"/>
                  </a:cubicBezTo>
                  <a:cubicBezTo>
                    <a:pt x="1996" y="307"/>
                    <a:pt x="683" y="90"/>
                    <a:pt x="61" y="0"/>
                  </a:cubicBezTo>
                  <a:cubicBezTo>
                    <a:pt x="60" y="0"/>
                    <a:pt x="58" y="0"/>
                    <a:pt x="57" y="0"/>
                  </a:cubicBez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154;p58">
              <a:extLst>
                <a:ext uri="{FF2B5EF4-FFF2-40B4-BE49-F238E27FC236}">
                  <a16:creationId xmlns:a16="http://schemas.microsoft.com/office/drawing/2014/main" id="{6B7ADEFA-9367-1F03-899D-AD22A1EB66D4}"/>
                </a:ext>
              </a:extLst>
            </p:cNvPr>
            <p:cNvSpPr/>
            <p:nvPr/>
          </p:nvSpPr>
          <p:spPr>
            <a:xfrm>
              <a:off x="6973558" y="1305359"/>
              <a:ext cx="503217" cy="42152"/>
            </a:xfrm>
            <a:custGeom>
              <a:avLst/>
              <a:gdLst/>
              <a:ahLst/>
              <a:cxnLst/>
              <a:rect l="l" t="t" r="r" b="b"/>
              <a:pathLst>
                <a:path w="5993" h="502" extrusionOk="0">
                  <a:moveTo>
                    <a:pt x="5927" y="0"/>
                  </a:moveTo>
                  <a:lnTo>
                    <a:pt x="68" y="94"/>
                  </a:lnTo>
                  <a:cubicBezTo>
                    <a:pt x="15" y="98"/>
                    <a:pt x="1" y="174"/>
                    <a:pt x="50" y="191"/>
                  </a:cubicBezTo>
                  <a:lnTo>
                    <a:pt x="906" y="502"/>
                  </a:lnTo>
                  <a:lnTo>
                    <a:pt x="920" y="502"/>
                  </a:lnTo>
                  <a:cubicBezTo>
                    <a:pt x="1106" y="502"/>
                    <a:pt x="4267" y="502"/>
                    <a:pt x="4542" y="408"/>
                  </a:cubicBezTo>
                  <a:cubicBezTo>
                    <a:pt x="4720" y="346"/>
                    <a:pt x="5433" y="201"/>
                    <a:pt x="5935" y="98"/>
                  </a:cubicBezTo>
                  <a:cubicBezTo>
                    <a:pt x="5993" y="84"/>
                    <a:pt x="5984" y="0"/>
                    <a:pt x="5927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155;p58">
              <a:extLst>
                <a:ext uri="{FF2B5EF4-FFF2-40B4-BE49-F238E27FC236}">
                  <a16:creationId xmlns:a16="http://schemas.microsoft.com/office/drawing/2014/main" id="{A99901F4-EFF8-1E54-69D1-547CAB4C425E}"/>
                </a:ext>
              </a:extLst>
            </p:cNvPr>
            <p:cNvSpPr/>
            <p:nvPr/>
          </p:nvSpPr>
          <p:spPr>
            <a:xfrm>
              <a:off x="6911422" y="1431729"/>
              <a:ext cx="404807" cy="19061"/>
            </a:xfrm>
            <a:custGeom>
              <a:avLst/>
              <a:gdLst/>
              <a:ahLst/>
              <a:cxnLst/>
              <a:rect l="l" t="t" r="r" b="b"/>
              <a:pathLst>
                <a:path w="4821" h="227" extrusionOk="0">
                  <a:moveTo>
                    <a:pt x="0" y="0"/>
                  </a:moveTo>
                  <a:lnTo>
                    <a:pt x="0" y="226"/>
                  </a:lnTo>
                  <a:lnTo>
                    <a:pt x="4821" y="226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156;p58">
              <a:extLst>
                <a:ext uri="{FF2B5EF4-FFF2-40B4-BE49-F238E27FC236}">
                  <a16:creationId xmlns:a16="http://schemas.microsoft.com/office/drawing/2014/main" id="{88242A02-DE65-CB02-0638-6DE34C3A4519}"/>
                </a:ext>
              </a:extLst>
            </p:cNvPr>
            <p:cNvSpPr/>
            <p:nvPr/>
          </p:nvSpPr>
          <p:spPr>
            <a:xfrm>
              <a:off x="6911422" y="1482362"/>
              <a:ext cx="404807" cy="19480"/>
            </a:xfrm>
            <a:custGeom>
              <a:avLst/>
              <a:gdLst/>
              <a:ahLst/>
              <a:cxnLst/>
              <a:rect l="l" t="t" r="r" b="b"/>
              <a:pathLst>
                <a:path w="4821" h="232" extrusionOk="0">
                  <a:moveTo>
                    <a:pt x="0" y="0"/>
                  </a:moveTo>
                  <a:lnTo>
                    <a:pt x="0" y="231"/>
                  </a:lnTo>
                  <a:lnTo>
                    <a:pt x="4821" y="231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157;p58">
              <a:extLst>
                <a:ext uri="{FF2B5EF4-FFF2-40B4-BE49-F238E27FC236}">
                  <a16:creationId xmlns:a16="http://schemas.microsoft.com/office/drawing/2014/main" id="{D903A1F6-7F0C-0E22-0EBC-54E1741076EF}"/>
                </a:ext>
              </a:extLst>
            </p:cNvPr>
            <p:cNvSpPr/>
            <p:nvPr/>
          </p:nvSpPr>
          <p:spPr>
            <a:xfrm>
              <a:off x="7387262" y="1326183"/>
              <a:ext cx="230071" cy="424204"/>
            </a:xfrm>
            <a:custGeom>
              <a:avLst/>
              <a:gdLst/>
              <a:ahLst/>
              <a:cxnLst/>
              <a:rect l="l" t="t" r="r" b="b"/>
              <a:pathLst>
                <a:path w="2740" h="5052" extrusionOk="0">
                  <a:moveTo>
                    <a:pt x="1875" y="1"/>
                  </a:moveTo>
                  <a:cubicBezTo>
                    <a:pt x="1845" y="1"/>
                    <a:pt x="1814" y="5"/>
                    <a:pt x="1785" y="14"/>
                  </a:cubicBezTo>
                  <a:lnTo>
                    <a:pt x="232" y="453"/>
                  </a:lnTo>
                  <a:cubicBezTo>
                    <a:pt x="94" y="489"/>
                    <a:pt x="0" y="613"/>
                    <a:pt x="0" y="756"/>
                  </a:cubicBezTo>
                  <a:lnTo>
                    <a:pt x="0" y="2526"/>
                  </a:lnTo>
                  <a:lnTo>
                    <a:pt x="0" y="4298"/>
                  </a:lnTo>
                  <a:cubicBezTo>
                    <a:pt x="0" y="4435"/>
                    <a:pt x="94" y="4560"/>
                    <a:pt x="232" y="4599"/>
                  </a:cubicBezTo>
                  <a:lnTo>
                    <a:pt x="1785" y="5039"/>
                  </a:lnTo>
                  <a:cubicBezTo>
                    <a:pt x="1814" y="5048"/>
                    <a:pt x="1844" y="5052"/>
                    <a:pt x="1873" y="5052"/>
                  </a:cubicBezTo>
                  <a:cubicBezTo>
                    <a:pt x="1977" y="5052"/>
                    <a:pt x="2077" y="5000"/>
                    <a:pt x="2136" y="4910"/>
                  </a:cubicBezTo>
                  <a:cubicBezTo>
                    <a:pt x="2739" y="3991"/>
                    <a:pt x="2739" y="2526"/>
                    <a:pt x="2739" y="2526"/>
                  </a:cubicBezTo>
                  <a:cubicBezTo>
                    <a:pt x="2739" y="2526"/>
                    <a:pt x="2739" y="1061"/>
                    <a:pt x="2136" y="143"/>
                  </a:cubicBezTo>
                  <a:cubicBezTo>
                    <a:pt x="2077" y="53"/>
                    <a:pt x="1978" y="1"/>
                    <a:pt x="1875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158;p58">
              <a:extLst>
                <a:ext uri="{FF2B5EF4-FFF2-40B4-BE49-F238E27FC236}">
                  <a16:creationId xmlns:a16="http://schemas.microsoft.com/office/drawing/2014/main" id="{820ADCDE-1767-A99A-EAF3-B93D63E833A8}"/>
                </a:ext>
              </a:extLst>
            </p:cNvPr>
            <p:cNvSpPr/>
            <p:nvPr/>
          </p:nvSpPr>
          <p:spPr>
            <a:xfrm>
              <a:off x="7509182" y="1326183"/>
              <a:ext cx="108150" cy="424204"/>
            </a:xfrm>
            <a:custGeom>
              <a:avLst/>
              <a:gdLst/>
              <a:ahLst/>
              <a:cxnLst/>
              <a:rect l="l" t="t" r="r" b="b"/>
              <a:pathLst>
                <a:path w="1288" h="5052" extrusionOk="0">
                  <a:moveTo>
                    <a:pt x="423" y="1"/>
                  </a:moveTo>
                  <a:cubicBezTo>
                    <a:pt x="393" y="1"/>
                    <a:pt x="362" y="5"/>
                    <a:pt x="333" y="14"/>
                  </a:cubicBezTo>
                  <a:lnTo>
                    <a:pt x="195" y="49"/>
                  </a:lnTo>
                  <a:cubicBezTo>
                    <a:pt x="0" y="1710"/>
                    <a:pt x="0" y="3356"/>
                    <a:pt x="195" y="5003"/>
                  </a:cubicBezTo>
                  <a:lnTo>
                    <a:pt x="333" y="5039"/>
                  </a:lnTo>
                  <a:cubicBezTo>
                    <a:pt x="362" y="5048"/>
                    <a:pt x="392" y="5052"/>
                    <a:pt x="421" y="5052"/>
                  </a:cubicBezTo>
                  <a:cubicBezTo>
                    <a:pt x="525" y="5052"/>
                    <a:pt x="625" y="5000"/>
                    <a:pt x="684" y="4910"/>
                  </a:cubicBezTo>
                  <a:cubicBezTo>
                    <a:pt x="1287" y="3991"/>
                    <a:pt x="1287" y="2526"/>
                    <a:pt x="1287" y="2526"/>
                  </a:cubicBezTo>
                  <a:cubicBezTo>
                    <a:pt x="1287" y="2526"/>
                    <a:pt x="1287" y="1061"/>
                    <a:pt x="684" y="143"/>
                  </a:cubicBezTo>
                  <a:cubicBezTo>
                    <a:pt x="625" y="53"/>
                    <a:pt x="526" y="1"/>
                    <a:pt x="423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159;p58">
              <a:extLst>
                <a:ext uri="{FF2B5EF4-FFF2-40B4-BE49-F238E27FC236}">
                  <a16:creationId xmlns:a16="http://schemas.microsoft.com/office/drawing/2014/main" id="{890CAFE4-D5AA-CF4C-ADDE-89BDD68D1593}"/>
                </a:ext>
              </a:extLst>
            </p:cNvPr>
            <p:cNvSpPr/>
            <p:nvPr/>
          </p:nvSpPr>
          <p:spPr>
            <a:xfrm>
              <a:off x="7754450" y="1706217"/>
              <a:ext cx="83884" cy="58357"/>
            </a:xfrm>
            <a:custGeom>
              <a:avLst/>
              <a:gdLst/>
              <a:ahLst/>
              <a:cxnLst/>
              <a:rect l="l" t="t" r="r" b="b"/>
              <a:pathLst>
                <a:path w="999" h="695" extrusionOk="0">
                  <a:moveTo>
                    <a:pt x="950" y="0"/>
                  </a:moveTo>
                  <a:cubicBezTo>
                    <a:pt x="939" y="0"/>
                    <a:pt x="928" y="5"/>
                    <a:pt x="918" y="15"/>
                  </a:cubicBezTo>
                  <a:cubicBezTo>
                    <a:pt x="777" y="180"/>
                    <a:pt x="492" y="446"/>
                    <a:pt x="44" y="610"/>
                  </a:cubicBezTo>
                  <a:cubicBezTo>
                    <a:pt x="0" y="628"/>
                    <a:pt x="13" y="694"/>
                    <a:pt x="58" y="694"/>
                  </a:cubicBezTo>
                  <a:cubicBezTo>
                    <a:pt x="355" y="685"/>
                    <a:pt x="838" y="583"/>
                    <a:pt x="990" y="55"/>
                  </a:cubicBezTo>
                  <a:cubicBezTo>
                    <a:pt x="999" y="24"/>
                    <a:pt x="975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160;p58">
              <a:extLst>
                <a:ext uri="{FF2B5EF4-FFF2-40B4-BE49-F238E27FC236}">
                  <a16:creationId xmlns:a16="http://schemas.microsoft.com/office/drawing/2014/main" id="{5043EEAA-A676-90D7-394E-2F5D14BBC0DB}"/>
                </a:ext>
              </a:extLst>
            </p:cNvPr>
            <p:cNvSpPr/>
            <p:nvPr/>
          </p:nvSpPr>
          <p:spPr>
            <a:xfrm>
              <a:off x="7615484" y="1638288"/>
              <a:ext cx="228392" cy="112516"/>
            </a:xfrm>
            <a:custGeom>
              <a:avLst/>
              <a:gdLst/>
              <a:ahLst/>
              <a:cxnLst/>
              <a:rect l="l" t="t" r="r" b="b"/>
              <a:pathLst>
                <a:path w="2720" h="1340" extrusionOk="0">
                  <a:moveTo>
                    <a:pt x="2668" y="1"/>
                  </a:moveTo>
                  <a:cubicBezTo>
                    <a:pt x="2660" y="1"/>
                    <a:pt x="2652" y="3"/>
                    <a:pt x="2645" y="7"/>
                  </a:cubicBezTo>
                  <a:cubicBezTo>
                    <a:pt x="1930" y="460"/>
                    <a:pt x="1024" y="869"/>
                    <a:pt x="43" y="1259"/>
                  </a:cubicBezTo>
                  <a:cubicBezTo>
                    <a:pt x="0" y="1277"/>
                    <a:pt x="12" y="1339"/>
                    <a:pt x="57" y="1339"/>
                  </a:cubicBezTo>
                  <a:cubicBezTo>
                    <a:pt x="58" y="1339"/>
                    <a:pt x="60" y="1339"/>
                    <a:pt x="61" y="1339"/>
                  </a:cubicBezTo>
                  <a:cubicBezTo>
                    <a:pt x="683" y="1251"/>
                    <a:pt x="1996" y="1033"/>
                    <a:pt x="2241" y="757"/>
                  </a:cubicBezTo>
                  <a:cubicBezTo>
                    <a:pt x="2458" y="513"/>
                    <a:pt x="2622" y="220"/>
                    <a:pt x="2702" y="56"/>
                  </a:cubicBezTo>
                  <a:cubicBezTo>
                    <a:pt x="2720" y="29"/>
                    <a:pt x="2696" y="1"/>
                    <a:pt x="2668" y="1"/>
                  </a:cubicBez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161;p58">
              <a:extLst>
                <a:ext uri="{FF2B5EF4-FFF2-40B4-BE49-F238E27FC236}">
                  <a16:creationId xmlns:a16="http://schemas.microsoft.com/office/drawing/2014/main" id="{4D0695AA-DE75-A614-6717-66EE71CF8D1F}"/>
                </a:ext>
              </a:extLst>
            </p:cNvPr>
            <p:cNvSpPr/>
            <p:nvPr/>
          </p:nvSpPr>
          <p:spPr>
            <a:xfrm>
              <a:off x="6973558" y="1728637"/>
              <a:ext cx="503217" cy="42572"/>
            </a:xfrm>
            <a:custGeom>
              <a:avLst/>
              <a:gdLst/>
              <a:ahLst/>
              <a:cxnLst/>
              <a:rect l="l" t="t" r="r" b="b"/>
              <a:pathLst>
                <a:path w="5993" h="507" extrusionOk="0">
                  <a:moveTo>
                    <a:pt x="920" y="1"/>
                  </a:moveTo>
                  <a:cubicBezTo>
                    <a:pt x="916" y="1"/>
                    <a:pt x="912" y="6"/>
                    <a:pt x="906" y="6"/>
                  </a:cubicBezTo>
                  <a:lnTo>
                    <a:pt x="50" y="316"/>
                  </a:lnTo>
                  <a:cubicBezTo>
                    <a:pt x="1" y="334"/>
                    <a:pt x="15" y="410"/>
                    <a:pt x="68" y="410"/>
                  </a:cubicBezTo>
                  <a:lnTo>
                    <a:pt x="5927" y="507"/>
                  </a:lnTo>
                  <a:cubicBezTo>
                    <a:pt x="5984" y="507"/>
                    <a:pt x="5993" y="423"/>
                    <a:pt x="5935" y="410"/>
                  </a:cubicBezTo>
                  <a:cubicBezTo>
                    <a:pt x="5433" y="308"/>
                    <a:pt x="4720" y="156"/>
                    <a:pt x="4542" y="99"/>
                  </a:cubicBezTo>
                  <a:cubicBezTo>
                    <a:pt x="4267" y="6"/>
                    <a:pt x="1106" y="1"/>
                    <a:pt x="920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162;p58">
              <a:extLst>
                <a:ext uri="{FF2B5EF4-FFF2-40B4-BE49-F238E27FC236}">
                  <a16:creationId xmlns:a16="http://schemas.microsoft.com/office/drawing/2014/main" id="{4F1E56DD-99C0-77B2-4205-84C4AECC6413}"/>
                </a:ext>
              </a:extLst>
            </p:cNvPr>
            <p:cNvSpPr/>
            <p:nvPr/>
          </p:nvSpPr>
          <p:spPr>
            <a:xfrm>
              <a:off x="7411529" y="1770452"/>
              <a:ext cx="61968" cy="68685"/>
            </a:xfrm>
            <a:custGeom>
              <a:avLst/>
              <a:gdLst/>
              <a:ahLst/>
              <a:cxnLst/>
              <a:rect l="l" t="t" r="r" b="b"/>
              <a:pathLst>
                <a:path w="738" h="818" extrusionOk="0">
                  <a:moveTo>
                    <a:pt x="71" y="0"/>
                  </a:moveTo>
                  <a:lnTo>
                    <a:pt x="0" y="817"/>
                  </a:lnTo>
                  <a:lnTo>
                    <a:pt x="493" y="81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263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163;p58">
              <a:extLst>
                <a:ext uri="{FF2B5EF4-FFF2-40B4-BE49-F238E27FC236}">
                  <a16:creationId xmlns:a16="http://schemas.microsoft.com/office/drawing/2014/main" id="{23D7322A-C93D-8EF6-4392-5824F26672EE}"/>
                </a:ext>
              </a:extLst>
            </p:cNvPr>
            <p:cNvSpPr/>
            <p:nvPr/>
          </p:nvSpPr>
          <p:spPr>
            <a:xfrm>
              <a:off x="6729130" y="1328198"/>
              <a:ext cx="222178" cy="420257"/>
            </a:xfrm>
            <a:custGeom>
              <a:avLst/>
              <a:gdLst/>
              <a:ahLst/>
              <a:cxnLst/>
              <a:rect l="l" t="t" r="r" b="b"/>
              <a:pathLst>
                <a:path w="2646" h="5005" extrusionOk="0">
                  <a:moveTo>
                    <a:pt x="1663" y="0"/>
                  </a:moveTo>
                  <a:cubicBezTo>
                    <a:pt x="1591" y="0"/>
                    <a:pt x="1519" y="6"/>
                    <a:pt x="1447" y="17"/>
                  </a:cubicBezTo>
                  <a:cubicBezTo>
                    <a:pt x="684" y="146"/>
                    <a:pt x="103" y="767"/>
                    <a:pt x="27" y="1539"/>
                  </a:cubicBezTo>
                  <a:lnTo>
                    <a:pt x="1" y="2502"/>
                  </a:lnTo>
                  <a:lnTo>
                    <a:pt x="27" y="3465"/>
                  </a:lnTo>
                  <a:cubicBezTo>
                    <a:pt x="103" y="4237"/>
                    <a:pt x="684" y="4859"/>
                    <a:pt x="1447" y="4988"/>
                  </a:cubicBezTo>
                  <a:cubicBezTo>
                    <a:pt x="1518" y="4999"/>
                    <a:pt x="1590" y="5005"/>
                    <a:pt x="1660" y="5005"/>
                  </a:cubicBezTo>
                  <a:cubicBezTo>
                    <a:pt x="1761" y="5005"/>
                    <a:pt x="1861" y="4993"/>
                    <a:pt x="1958" y="4970"/>
                  </a:cubicBezTo>
                  <a:lnTo>
                    <a:pt x="2592" y="4823"/>
                  </a:lnTo>
                  <a:cubicBezTo>
                    <a:pt x="2645" y="4810"/>
                    <a:pt x="2645" y="4735"/>
                    <a:pt x="2592" y="4726"/>
                  </a:cubicBezTo>
                  <a:lnTo>
                    <a:pt x="2055" y="4606"/>
                  </a:lnTo>
                  <a:cubicBezTo>
                    <a:pt x="1346" y="4450"/>
                    <a:pt x="804" y="3874"/>
                    <a:pt x="693" y="3155"/>
                  </a:cubicBezTo>
                  <a:lnTo>
                    <a:pt x="680" y="2502"/>
                  </a:lnTo>
                  <a:lnTo>
                    <a:pt x="693" y="1850"/>
                  </a:lnTo>
                  <a:cubicBezTo>
                    <a:pt x="804" y="1131"/>
                    <a:pt x="1346" y="554"/>
                    <a:pt x="2055" y="398"/>
                  </a:cubicBezTo>
                  <a:lnTo>
                    <a:pt x="2592" y="279"/>
                  </a:lnTo>
                  <a:cubicBezTo>
                    <a:pt x="2645" y="269"/>
                    <a:pt x="2645" y="195"/>
                    <a:pt x="2592" y="181"/>
                  </a:cubicBezTo>
                  <a:lnTo>
                    <a:pt x="1958" y="35"/>
                  </a:lnTo>
                  <a:cubicBezTo>
                    <a:pt x="1862" y="11"/>
                    <a:pt x="1763" y="0"/>
                    <a:pt x="1663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164;p58">
              <a:extLst>
                <a:ext uri="{FF2B5EF4-FFF2-40B4-BE49-F238E27FC236}">
                  <a16:creationId xmlns:a16="http://schemas.microsoft.com/office/drawing/2014/main" id="{39BE99B4-5710-7CB9-774E-087D681E6F68}"/>
                </a:ext>
              </a:extLst>
            </p:cNvPr>
            <p:cNvSpPr/>
            <p:nvPr/>
          </p:nvSpPr>
          <p:spPr>
            <a:xfrm>
              <a:off x="6911422" y="1625441"/>
              <a:ext cx="404807" cy="19480"/>
            </a:xfrm>
            <a:custGeom>
              <a:avLst/>
              <a:gdLst/>
              <a:ahLst/>
              <a:cxnLst/>
              <a:rect l="l" t="t" r="r" b="b"/>
              <a:pathLst>
                <a:path w="4821" h="232" extrusionOk="0">
                  <a:moveTo>
                    <a:pt x="0" y="1"/>
                  </a:moveTo>
                  <a:lnTo>
                    <a:pt x="0" y="232"/>
                  </a:lnTo>
                  <a:lnTo>
                    <a:pt x="4821" y="232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165;p58">
              <a:extLst>
                <a:ext uri="{FF2B5EF4-FFF2-40B4-BE49-F238E27FC236}">
                  <a16:creationId xmlns:a16="http://schemas.microsoft.com/office/drawing/2014/main" id="{DC7A5526-EEFF-4AEF-DF02-C5BB6DF6301E}"/>
                </a:ext>
              </a:extLst>
            </p:cNvPr>
            <p:cNvSpPr/>
            <p:nvPr/>
          </p:nvSpPr>
          <p:spPr>
            <a:xfrm>
              <a:off x="6911422" y="1574809"/>
              <a:ext cx="404807" cy="19396"/>
            </a:xfrm>
            <a:custGeom>
              <a:avLst/>
              <a:gdLst/>
              <a:ahLst/>
              <a:cxnLst/>
              <a:rect l="l" t="t" r="r" b="b"/>
              <a:pathLst>
                <a:path w="4821" h="231" extrusionOk="0">
                  <a:moveTo>
                    <a:pt x="0" y="1"/>
                  </a:moveTo>
                  <a:lnTo>
                    <a:pt x="0" y="231"/>
                  </a:lnTo>
                  <a:lnTo>
                    <a:pt x="4821" y="231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166;p58">
              <a:extLst>
                <a:ext uri="{FF2B5EF4-FFF2-40B4-BE49-F238E27FC236}">
                  <a16:creationId xmlns:a16="http://schemas.microsoft.com/office/drawing/2014/main" id="{637A97E5-17B6-E7B5-8928-C4EEA1D9A6C4}"/>
                </a:ext>
              </a:extLst>
            </p:cNvPr>
            <p:cNvSpPr/>
            <p:nvPr/>
          </p:nvSpPr>
          <p:spPr>
            <a:xfrm>
              <a:off x="7407834" y="1770116"/>
              <a:ext cx="13519" cy="55586"/>
            </a:xfrm>
            <a:custGeom>
              <a:avLst/>
              <a:gdLst/>
              <a:ahLst/>
              <a:cxnLst/>
              <a:rect l="l" t="t" r="r" b="b"/>
              <a:pathLst>
                <a:path w="161" h="662" extrusionOk="0">
                  <a:moveTo>
                    <a:pt x="89" y="0"/>
                  </a:moveTo>
                  <a:lnTo>
                    <a:pt x="0" y="662"/>
                  </a:lnTo>
                  <a:lnTo>
                    <a:pt x="66" y="662"/>
                  </a:lnTo>
                  <a:lnTo>
                    <a:pt x="160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167;p58">
              <a:extLst>
                <a:ext uri="{FF2B5EF4-FFF2-40B4-BE49-F238E27FC236}">
                  <a16:creationId xmlns:a16="http://schemas.microsoft.com/office/drawing/2014/main" id="{63025FBB-895F-52A5-3FD4-1F717A86C851}"/>
                </a:ext>
              </a:extLst>
            </p:cNvPr>
            <p:cNvSpPr/>
            <p:nvPr/>
          </p:nvSpPr>
          <p:spPr>
            <a:xfrm>
              <a:off x="7406323" y="1496888"/>
              <a:ext cx="29473" cy="103700"/>
            </a:xfrm>
            <a:custGeom>
              <a:avLst/>
              <a:gdLst/>
              <a:ahLst/>
              <a:cxnLst/>
              <a:rect l="l" t="t" r="r" b="b"/>
              <a:pathLst>
                <a:path w="351" h="1235" extrusionOk="0">
                  <a:moveTo>
                    <a:pt x="178" y="1"/>
                  </a:moveTo>
                  <a:cubicBezTo>
                    <a:pt x="80" y="1"/>
                    <a:pt x="0" y="77"/>
                    <a:pt x="0" y="174"/>
                  </a:cubicBezTo>
                  <a:lnTo>
                    <a:pt x="0" y="1062"/>
                  </a:lnTo>
                  <a:cubicBezTo>
                    <a:pt x="0" y="1155"/>
                    <a:pt x="80" y="1234"/>
                    <a:pt x="178" y="1234"/>
                  </a:cubicBezTo>
                  <a:cubicBezTo>
                    <a:pt x="271" y="1234"/>
                    <a:pt x="351" y="1155"/>
                    <a:pt x="351" y="1062"/>
                  </a:cubicBezTo>
                  <a:lnTo>
                    <a:pt x="351" y="174"/>
                  </a:lnTo>
                  <a:cubicBezTo>
                    <a:pt x="351" y="77"/>
                    <a:pt x="271" y="1"/>
                    <a:pt x="178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168;p58">
              <a:extLst>
                <a:ext uri="{FF2B5EF4-FFF2-40B4-BE49-F238E27FC236}">
                  <a16:creationId xmlns:a16="http://schemas.microsoft.com/office/drawing/2014/main" id="{83F889E8-EFEA-2DD9-21EF-29FB0A9C12F0}"/>
                </a:ext>
              </a:extLst>
            </p:cNvPr>
            <p:cNvSpPr/>
            <p:nvPr/>
          </p:nvSpPr>
          <p:spPr>
            <a:xfrm>
              <a:off x="7658224" y="1433997"/>
              <a:ext cx="119318" cy="16793"/>
            </a:xfrm>
            <a:custGeom>
              <a:avLst/>
              <a:gdLst/>
              <a:ahLst/>
              <a:cxnLst/>
              <a:rect l="l" t="t" r="r" b="b"/>
              <a:pathLst>
                <a:path w="1421" h="200" extrusionOk="0">
                  <a:moveTo>
                    <a:pt x="1" y="0"/>
                  </a:moveTo>
                  <a:lnTo>
                    <a:pt x="58" y="199"/>
                  </a:lnTo>
                  <a:lnTo>
                    <a:pt x="1421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169;p58">
              <a:extLst>
                <a:ext uri="{FF2B5EF4-FFF2-40B4-BE49-F238E27FC236}">
                  <a16:creationId xmlns:a16="http://schemas.microsoft.com/office/drawing/2014/main" id="{0075E542-5B14-8EC0-A1E4-F1A55E145785}"/>
                </a:ext>
              </a:extLst>
            </p:cNvPr>
            <p:cNvSpPr/>
            <p:nvPr/>
          </p:nvSpPr>
          <p:spPr>
            <a:xfrm>
              <a:off x="7658224" y="1625441"/>
              <a:ext cx="119318" cy="17297"/>
            </a:xfrm>
            <a:custGeom>
              <a:avLst/>
              <a:gdLst/>
              <a:ahLst/>
              <a:cxnLst/>
              <a:rect l="l" t="t" r="r" b="b"/>
              <a:pathLst>
                <a:path w="1421" h="206" extrusionOk="0">
                  <a:moveTo>
                    <a:pt x="58" y="1"/>
                  </a:moveTo>
                  <a:lnTo>
                    <a:pt x="1" y="205"/>
                  </a:lnTo>
                  <a:lnTo>
                    <a:pt x="1421" y="37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170;p58">
              <a:extLst>
                <a:ext uri="{FF2B5EF4-FFF2-40B4-BE49-F238E27FC236}">
                  <a16:creationId xmlns:a16="http://schemas.microsoft.com/office/drawing/2014/main" id="{EFD349E7-FB26-41D7-9E8D-8854B1F1060C}"/>
                </a:ext>
              </a:extLst>
            </p:cNvPr>
            <p:cNvSpPr/>
            <p:nvPr/>
          </p:nvSpPr>
          <p:spPr>
            <a:xfrm>
              <a:off x="7641094" y="1374632"/>
              <a:ext cx="44083" cy="76159"/>
            </a:xfrm>
            <a:custGeom>
              <a:avLst/>
              <a:gdLst/>
              <a:ahLst/>
              <a:cxnLst/>
              <a:rect l="l" t="t" r="r" b="b"/>
              <a:pathLst>
                <a:path w="525" h="907" extrusionOk="0">
                  <a:moveTo>
                    <a:pt x="0" y="1"/>
                  </a:moveTo>
                  <a:lnTo>
                    <a:pt x="262" y="906"/>
                  </a:lnTo>
                  <a:lnTo>
                    <a:pt x="525" y="90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21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171;p58">
              <a:extLst>
                <a:ext uri="{FF2B5EF4-FFF2-40B4-BE49-F238E27FC236}">
                  <a16:creationId xmlns:a16="http://schemas.microsoft.com/office/drawing/2014/main" id="{CF6222DB-E8E0-638F-33AF-0DB4CEEB0F76}"/>
                </a:ext>
              </a:extLst>
            </p:cNvPr>
            <p:cNvSpPr/>
            <p:nvPr/>
          </p:nvSpPr>
          <p:spPr>
            <a:xfrm>
              <a:off x="7641094" y="1625441"/>
              <a:ext cx="44083" cy="76494"/>
            </a:xfrm>
            <a:custGeom>
              <a:avLst/>
              <a:gdLst/>
              <a:ahLst/>
              <a:cxnLst/>
              <a:rect l="l" t="t" r="r" b="b"/>
              <a:pathLst>
                <a:path w="525" h="911" extrusionOk="0">
                  <a:moveTo>
                    <a:pt x="262" y="1"/>
                  </a:moveTo>
                  <a:lnTo>
                    <a:pt x="0" y="910"/>
                  </a:lnTo>
                  <a:lnTo>
                    <a:pt x="262" y="91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21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172;p58">
              <a:extLst>
                <a:ext uri="{FF2B5EF4-FFF2-40B4-BE49-F238E27FC236}">
                  <a16:creationId xmlns:a16="http://schemas.microsoft.com/office/drawing/2014/main" id="{68CFA92C-2BF5-53D2-2D11-D5D0BFBE3D16}"/>
                </a:ext>
              </a:extLst>
            </p:cNvPr>
            <p:cNvSpPr/>
            <p:nvPr/>
          </p:nvSpPr>
          <p:spPr>
            <a:xfrm>
              <a:off x="4581005" y="2554956"/>
              <a:ext cx="1255314" cy="601963"/>
            </a:xfrm>
            <a:custGeom>
              <a:avLst/>
              <a:gdLst/>
              <a:ahLst/>
              <a:cxnLst/>
              <a:rect l="l" t="t" r="r" b="b"/>
              <a:pathLst>
                <a:path w="14950" h="7169" extrusionOk="0">
                  <a:moveTo>
                    <a:pt x="9069" y="0"/>
                  </a:moveTo>
                  <a:lnTo>
                    <a:pt x="9069" y="781"/>
                  </a:lnTo>
                  <a:lnTo>
                    <a:pt x="1780" y="781"/>
                  </a:lnTo>
                  <a:cubicBezTo>
                    <a:pt x="1421" y="781"/>
                    <a:pt x="1084" y="897"/>
                    <a:pt x="813" y="1101"/>
                  </a:cubicBezTo>
                  <a:cubicBezTo>
                    <a:pt x="618" y="1243"/>
                    <a:pt x="459" y="1430"/>
                    <a:pt x="342" y="1647"/>
                  </a:cubicBezTo>
                  <a:cubicBezTo>
                    <a:pt x="250" y="1820"/>
                    <a:pt x="192" y="2010"/>
                    <a:pt x="166" y="2215"/>
                  </a:cubicBezTo>
                  <a:cubicBezTo>
                    <a:pt x="166" y="2215"/>
                    <a:pt x="0" y="3028"/>
                    <a:pt x="0" y="3587"/>
                  </a:cubicBezTo>
                  <a:cubicBezTo>
                    <a:pt x="0" y="4146"/>
                    <a:pt x="166" y="4958"/>
                    <a:pt x="166" y="4958"/>
                  </a:cubicBezTo>
                  <a:cubicBezTo>
                    <a:pt x="263" y="5775"/>
                    <a:pt x="955" y="6387"/>
                    <a:pt x="1780" y="6387"/>
                  </a:cubicBezTo>
                  <a:lnTo>
                    <a:pt x="9069" y="6387"/>
                  </a:lnTo>
                  <a:lnTo>
                    <a:pt x="9069" y="7168"/>
                  </a:lnTo>
                  <a:cubicBezTo>
                    <a:pt x="9450" y="7168"/>
                    <a:pt x="9765" y="6857"/>
                    <a:pt x="9765" y="6471"/>
                  </a:cubicBezTo>
                  <a:lnTo>
                    <a:pt x="9765" y="6387"/>
                  </a:lnTo>
                  <a:lnTo>
                    <a:pt x="13001" y="6387"/>
                  </a:lnTo>
                  <a:cubicBezTo>
                    <a:pt x="13688" y="6387"/>
                    <a:pt x="14315" y="5988"/>
                    <a:pt x="14599" y="5362"/>
                  </a:cubicBezTo>
                  <a:cubicBezTo>
                    <a:pt x="14807" y="4909"/>
                    <a:pt x="14923" y="4386"/>
                    <a:pt x="14945" y="3786"/>
                  </a:cubicBezTo>
                  <a:cubicBezTo>
                    <a:pt x="14945" y="3720"/>
                    <a:pt x="14950" y="3653"/>
                    <a:pt x="14950" y="3587"/>
                  </a:cubicBezTo>
                  <a:cubicBezTo>
                    <a:pt x="14950" y="3497"/>
                    <a:pt x="14945" y="3418"/>
                    <a:pt x="14940" y="3333"/>
                  </a:cubicBezTo>
                  <a:cubicBezTo>
                    <a:pt x="14919" y="2756"/>
                    <a:pt x="14803" y="2250"/>
                    <a:pt x="14599" y="1807"/>
                  </a:cubicBezTo>
                  <a:cubicBezTo>
                    <a:pt x="14439" y="1456"/>
                    <a:pt x="14173" y="1172"/>
                    <a:pt x="13844" y="994"/>
                  </a:cubicBezTo>
                  <a:cubicBezTo>
                    <a:pt x="13698" y="914"/>
                    <a:pt x="13542" y="857"/>
                    <a:pt x="13378" y="822"/>
                  </a:cubicBezTo>
                  <a:cubicBezTo>
                    <a:pt x="13299" y="803"/>
                    <a:pt x="13214" y="791"/>
                    <a:pt x="13129" y="785"/>
                  </a:cubicBezTo>
                  <a:cubicBezTo>
                    <a:pt x="13085" y="781"/>
                    <a:pt x="13041" y="781"/>
                    <a:pt x="13001" y="781"/>
                  </a:cubicBezTo>
                  <a:lnTo>
                    <a:pt x="9765" y="781"/>
                  </a:lnTo>
                  <a:lnTo>
                    <a:pt x="9765" y="697"/>
                  </a:lnTo>
                  <a:cubicBezTo>
                    <a:pt x="9765" y="311"/>
                    <a:pt x="9450" y="0"/>
                    <a:pt x="9069" y="0"/>
                  </a:cubicBez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173;p58">
              <a:extLst>
                <a:ext uri="{FF2B5EF4-FFF2-40B4-BE49-F238E27FC236}">
                  <a16:creationId xmlns:a16="http://schemas.microsoft.com/office/drawing/2014/main" id="{6C27B986-5927-1C83-902D-470ECD53C725}"/>
                </a:ext>
              </a:extLst>
            </p:cNvPr>
            <p:cNvSpPr/>
            <p:nvPr/>
          </p:nvSpPr>
          <p:spPr>
            <a:xfrm>
              <a:off x="4616775" y="2589970"/>
              <a:ext cx="1255314" cy="470806"/>
            </a:xfrm>
            <a:custGeom>
              <a:avLst/>
              <a:gdLst/>
              <a:ahLst/>
              <a:cxnLst/>
              <a:rect l="l" t="t" r="r" b="b"/>
              <a:pathLst>
                <a:path w="14950" h="5607" extrusionOk="0">
                  <a:moveTo>
                    <a:pt x="1781" y="1"/>
                  </a:moveTo>
                  <a:cubicBezTo>
                    <a:pt x="955" y="1"/>
                    <a:pt x="263" y="613"/>
                    <a:pt x="166" y="1429"/>
                  </a:cubicBezTo>
                  <a:cubicBezTo>
                    <a:pt x="166" y="1429"/>
                    <a:pt x="1" y="2242"/>
                    <a:pt x="1" y="2801"/>
                  </a:cubicBezTo>
                  <a:cubicBezTo>
                    <a:pt x="1" y="3361"/>
                    <a:pt x="166" y="4172"/>
                    <a:pt x="166" y="4172"/>
                  </a:cubicBezTo>
                  <a:cubicBezTo>
                    <a:pt x="263" y="4989"/>
                    <a:pt x="955" y="5606"/>
                    <a:pt x="1781" y="5606"/>
                  </a:cubicBezTo>
                  <a:lnTo>
                    <a:pt x="13001" y="5606"/>
                  </a:lnTo>
                  <a:cubicBezTo>
                    <a:pt x="13688" y="5606"/>
                    <a:pt x="14315" y="5207"/>
                    <a:pt x="14603" y="4581"/>
                  </a:cubicBezTo>
                  <a:cubicBezTo>
                    <a:pt x="14834" y="4075"/>
                    <a:pt x="14950" y="3484"/>
                    <a:pt x="14950" y="2801"/>
                  </a:cubicBezTo>
                  <a:cubicBezTo>
                    <a:pt x="14950" y="2122"/>
                    <a:pt x="14834" y="1527"/>
                    <a:pt x="14603" y="1026"/>
                  </a:cubicBezTo>
                  <a:cubicBezTo>
                    <a:pt x="14315" y="400"/>
                    <a:pt x="13688" y="1"/>
                    <a:pt x="13001" y="1"/>
                  </a:cubicBez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174;p58">
              <a:extLst>
                <a:ext uri="{FF2B5EF4-FFF2-40B4-BE49-F238E27FC236}">
                  <a16:creationId xmlns:a16="http://schemas.microsoft.com/office/drawing/2014/main" id="{FB57DDCB-EBC9-75DF-60B3-D751B7871032}"/>
                </a:ext>
              </a:extLst>
            </p:cNvPr>
            <p:cNvSpPr/>
            <p:nvPr/>
          </p:nvSpPr>
          <p:spPr>
            <a:xfrm>
              <a:off x="5485916" y="2642533"/>
              <a:ext cx="313451" cy="365259"/>
            </a:xfrm>
            <a:custGeom>
              <a:avLst/>
              <a:gdLst/>
              <a:ahLst/>
              <a:cxnLst/>
              <a:rect l="l" t="t" r="r" b="b"/>
              <a:pathLst>
                <a:path w="3733" h="4350" extrusionOk="0">
                  <a:moveTo>
                    <a:pt x="0" y="0"/>
                  </a:moveTo>
                  <a:lnTo>
                    <a:pt x="0" y="89"/>
                  </a:lnTo>
                  <a:lnTo>
                    <a:pt x="2210" y="89"/>
                  </a:lnTo>
                  <a:cubicBezTo>
                    <a:pt x="2716" y="89"/>
                    <a:pt x="3178" y="387"/>
                    <a:pt x="3386" y="844"/>
                  </a:cubicBezTo>
                  <a:cubicBezTo>
                    <a:pt x="3560" y="1221"/>
                    <a:pt x="3644" y="1665"/>
                    <a:pt x="3644" y="2171"/>
                  </a:cubicBezTo>
                  <a:lnTo>
                    <a:pt x="3644" y="2180"/>
                  </a:lnTo>
                  <a:cubicBezTo>
                    <a:pt x="3644" y="2686"/>
                    <a:pt x="3560" y="3134"/>
                    <a:pt x="3386" y="3511"/>
                  </a:cubicBezTo>
                  <a:cubicBezTo>
                    <a:pt x="3178" y="3968"/>
                    <a:pt x="2716" y="4261"/>
                    <a:pt x="2210" y="4261"/>
                  </a:cubicBezTo>
                  <a:lnTo>
                    <a:pt x="0" y="4261"/>
                  </a:lnTo>
                  <a:lnTo>
                    <a:pt x="0" y="4349"/>
                  </a:lnTo>
                  <a:lnTo>
                    <a:pt x="2210" y="4349"/>
                  </a:lnTo>
                  <a:cubicBezTo>
                    <a:pt x="2747" y="4349"/>
                    <a:pt x="3241" y="4035"/>
                    <a:pt x="3466" y="3546"/>
                  </a:cubicBezTo>
                  <a:cubicBezTo>
                    <a:pt x="3644" y="3161"/>
                    <a:pt x="3733" y="2698"/>
                    <a:pt x="3733" y="2180"/>
                  </a:cubicBezTo>
                  <a:lnTo>
                    <a:pt x="3733" y="2171"/>
                  </a:lnTo>
                  <a:cubicBezTo>
                    <a:pt x="3733" y="1651"/>
                    <a:pt x="3644" y="1194"/>
                    <a:pt x="3466" y="808"/>
                  </a:cubicBezTo>
                  <a:cubicBezTo>
                    <a:pt x="3241" y="320"/>
                    <a:pt x="2747" y="0"/>
                    <a:pt x="2210" y="0"/>
                  </a:cubicBezTo>
                  <a:close/>
                </a:path>
              </a:pathLst>
            </a:custGeom>
            <a:solidFill>
              <a:srgbClr val="C25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175;p58">
              <a:extLst>
                <a:ext uri="{FF2B5EF4-FFF2-40B4-BE49-F238E27FC236}">
                  <a16:creationId xmlns:a16="http://schemas.microsoft.com/office/drawing/2014/main" id="{828E69F1-5500-BBCC-2143-5DDB26CCA064}"/>
                </a:ext>
              </a:extLst>
            </p:cNvPr>
            <p:cNvSpPr/>
            <p:nvPr/>
          </p:nvSpPr>
          <p:spPr>
            <a:xfrm>
              <a:off x="4630629" y="2589970"/>
              <a:ext cx="1241459" cy="252322"/>
            </a:xfrm>
            <a:custGeom>
              <a:avLst/>
              <a:gdLst/>
              <a:ahLst/>
              <a:cxnLst/>
              <a:rect l="l" t="t" r="r" b="b"/>
              <a:pathLst>
                <a:path w="14785" h="3005" extrusionOk="0">
                  <a:moveTo>
                    <a:pt x="1616" y="1"/>
                  </a:moveTo>
                  <a:cubicBezTo>
                    <a:pt x="790" y="1"/>
                    <a:pt x="98" y="613"/>
                    <a:pt x="1" y="1429"/>
                  </a:cubicBezTo>
                  <a:cubicBezTo>
                    <a:pt x="1" y="1429"/>
                    <a:pt x="587" y="405"/>
                    <a:pt x="1616" y="405"/>
                  </a:cubicBezTo>
                  <a:lnTo>
                    <a:pt x="12836" y="405"/>
                  </a:lnTo>
                  <a:cubicBezTo>
                    <a:pt x="13523" y="405"/>
                    <a:pt x="14150" y="804"/>
                    <a:pt x="14438" y="1429"/>
                  </a:cubicBezTo>
                  <a:cubicBezTo>
                    <a:pt x="14647" y="1882"/>
                    <a:pt x="14758" y="2410"/>
                    <a:pt x="14780" y="3005"/>
                  </a:cubicBezTo>
                  <a:cubicBezTo>
                    <a:pt x="14780" y="2939"/>
                    <a:pt x="14785" y="2872"/>
                    <a:pt x="14785" y="2801"/>
                  </a:cubicBezTo>
                  <a:cubicBezTo>
                    <a:pt x="14785" y="2122"/>
                    <a:pt x="14669" y="1527"/>
                    <a:pt x="14438" y="1026"/>
                  </a:cubicBezTo>
                  <a:cubicBezTo>
                    <a:pt x="14150" y="400"/>
                    <a:pt x="13523" y="1"/>
                    <a:pt x="12836" y="1"/>
                  </a:cubicBezTo>
                  <a:close/>
                </a:path>
              </a:pathLst>
            </a:custGeom>
            <a:solidFill>
              <a:srgbClr val="D48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176;p58">
              <a:extLst>
                <a:ext uri="{FF2B5EF4-FFF2-40B4-BE49-F238E27FC236}">
                  <a16:creationId xmlns:a16="http://schemas.microsoft.com/office/drawing/2014/main" id="{E93C0EEE-46CE-0762-F385-327D1EEF87BF}"/>
                </a:ext>
              </a:extLst>
            </p:cNvPr>
            <p:cNvSpPr/>
            <p:nvPr/>
          </p:nvSpPr>
          <p:spPr>
            <a:xfrm>
              <a:off x="5378187" y="2524392"/>
              <a:ext cx="58609" cy="82036"/>
            </a:xfrm>
            <a:custGeom>
              <a:avLst/>
              <a:gdLst/>
              <a:ahLst/>
              <a:cxnLst/>
              <a:rect l="l" t="t" r="r" b="b"/>
              <a:pathLst>
                <a:path w="698" h="977" extrusionOk="0">
                  <a:moveTo>
                    <a:pt x="1" y="0"/>
                  </a:moveTo>
                  <a:lnTo>
                    <a:pt x="1" y="977"/>
                  </a:lnTo>
                  <a:lnTo>
                    <a:pt x="697" y="977"/>
                  </a:lnTo>
                  <a:lnTo>
                    <a:pt x="697" y="697"/>
                  </a:lnTo>
                  <a:cubicBezTo>
                    <a:pt x="697" y="311"/>
                    <a:pt x="382" y="0"/>
                    <a:pt x="1" y="0"/>
                  </a:cubicBezTo>
                  <a:close/>
                </a:path>
              </a:pathLst>
            </a:custGeom>
            <a:solidFill>
              <a:srgbClr val="D48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177;p58">
              <a:extLst>
                <a:ext uri="{FF2B5EF4-FFF2-40B4-BE49-F238E27FC236}">
                  <a16:creationId xmlns:a16="http://schemas.microsoft.com/office/drawing/2014/main" id="{B4913FD2-D594-940E-BC2F-B4696536654A}"/>
                </a:ext>
              </a:extLst>
            </p:cNvPr>
            <p:cNvSpPr/>
            <p:nvPr/>
          </p:nvSpPr>
          <p:spPr>
            <a:xfrm>
              <a:off x="4891850" y="2618267"/>
              <a:ext cx="483821" cy="46350"/>
            </a:xfrm>
            <a:custGeom>
              <a:avLst/>
              <a:gdLst/>
              <a:ahLst/>
              <a:cxnLst/>
              <a:rect l="l" t="t" r="r" b="b"/>
              <a:pathLst>
                <a:path w="5762" h="552" extrusionOk="0">
                  <a:moveTo>
                    <a:pt x="3174" y="0"/>
                  </a:moveTo>
                  <a:cubicBezTo>
                    <a:pt x="1421" y="0"/>
                    <a:pt x="0" y="125"/>
                    <a:pt x="0" y="276"/>
                  </a:cubicBezTo>
                  <a:cubicBezTo>
                    <a:pt x="0" y="427"/>
                    <a:pt x="1421" y="551"/>
                    <a:pt x="3174" y="551"/>
                  </a:cubicBezTo>
                  <a:cubicBezTo>
                    <a:pt x="4932" y="551"/>
                    <a:pt x="5762" y="427"/>
                    <a:pt x="5762" y="276"/>
                  </a:cubicBezTo>
                  <a:cubicBezTo>
                    <a:pt x="5762" y="125"/>
                    <a:pt x="4932" y="0"/>
                    <a:pt x="3174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178;p58">
              <a:extLst>
                <a:ext uri="{FF2B5EF4-FFF2-40B4-BE49-F238E27FC236}">
                  <a16:creationId xmlns:a16="http://schemas.microsoft.com/office/drawing/2014/main" id="{513D8374-7BD0-7300-9B27-7A503B1835C1}"/>
                </a:ext>
              </a:extLst>
            </p:cNvPr>
            <p:cNvSpPr/>
            <p:nvPr/>
          </p:nvSpPr>
          <p:spPr>
            <a:xfrm>
              <a:off x="4653384" y="2619778"/>
              <a:ext cx="72548" cy="85227"/>
            </a:xfrm>
            <a:custGeom>
              <a:avLst/>
              <a:gdLst/>
              <a:ahLst/>
              <a:cxnLst/>
              <a:rect l="l" t="t" r="r" b="b"/>
              <a:pathLst>
                <a:path w="864" h="1015" extrusionOk="0">
                  <a:moveTo>
                    <a:pt x="808" y="0"/>
                  </a:moveTo>
                  <a:cubicBezTo>
                    <a:pt x="806" y="0"/>
                    <a:pt x="805" y="0"/>
                    <a:pt x="803" y="1"/>
                  </a:cubicBezTo>
                  <a:cubicBezTo>
                    <a:pt x="617" y="40"/>
                    <a:pt x="439" y="129"/>
                    <a:pt x="293" y="275"/>
                  </a:cubicBezTo>
                  <a:cubicBezTo>
                    <a:pt x="97" y="471"/>
                    <a:pt x="0" y="724"/>
                    <a:pt x="0" y="977"/>
                  </a:cubicBezTo>
                  <a:cubicBezTo>
                    <a:pt x="0" y="1000"/>
                    <a:pt x="20" y="1015"/>
                    <a:pt x="38" y="1015"/>
                  </a:cubicBezTo>
                  <a:cubicBezTo>
                    <a:pt x="52" y="1015"/>
                    <a:pt x="65" y="1007"/>
                    <a:pt x="71" y="990"/>
                  </a:cubicBezTo>
                  <a:cubicBezTo>
                    <a:pt x="160" y="764"/>
                    <a:pt x="306" y="537"/>
                    <a:pt x="506" y="338"/>
                  </a:cubicBezTo>
                  <a:cubicBezTo>
                    <a:pt x="608" y="236"/>
                    <a:pt x="719" y="147"/>
                    <a:pt x="830" y="72"/>
                  </a:cubicBezTo>
                  <a:cubicBezTo>
                    <a:pt x="864" y="50"/>
                    <a:pt x="844" y="0"/>
                    <a:pt x="808" y="0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179;p58">
              <a:extLst>
                <a:ext uri="{FF2B5EF4-FFF2-40B4-BE49-F238E27FC236}">
                  <a16:creationId xmlns:a16="http://schemas.microsoft.com/office/drawing/2014/main" id="{46DD5802-FB32-DC10-14E5-43DDE58E9988}"/>
                </a:ext>
              </a:extLst>
            </p:cNvPr>
            <p:cNvSpPr/>
            <p:nvPr/>
          </p:nvSpPr>
          <p:spPr>
            <a:xfrm>
              <a:off x="5706917" y="2614236"/>
              <a:ext cx="121417" cy="83716"/>
            </a:xfrm>
            <a:custGeom>
              <a:avLst/>
              <a:gdLst/>
              <a:ahLst/>
              <a:cxnLst/>
              <a:rect l="l" t="t" r="r" b="b"/>
              <a:pathLst>
                <a:path w="1446" h="997" extrusionOk="0">
                  <a:moveTo>
                    <a:pt x="173" y="0"/>
                  </a:moveTo>
                  <a:cubicBezTo>
                    <a:pt x="136" y="0"/>
                    <a:pt x="99" y="2"/>
                    <a:pt x="62" y="5"/>
                  </a:cubicBezTo>
                  <a:cubicBezTo>
                    <a:pt x="5" y="13"/>
                    <a:pt x="0" y="89"/>
                    <a:pt x="54" y="106"/>
                  </a:cubicBezTo>
                  <a:cubicBezTo>
                    <a:pt x="359" y="191"/>
                    <a:pt x="675" y="351"/>
                    <a:pt x="959" y="585"/>
                  </a:cubicBezTo>
                  <a:cubicBezTo>
                    <a:pt x="1105" y="706"/>
                    <a:pt x="1234" y="839"/>
                    <a:pt x="1345" y="976"/>
                  </a:cubicBezTo>
                  <a:cubicBezTo>
                    <a:pt x="1356" y="990"/>
                    <a:pt x="1371" y="996"/>
                    <a:pt x="1385" y="996"/>
                  </a:cubicBezTo>
                  <a:cubicBezTo>
                    <a:pt x="1416" y="996"/>
                    <a:pt x="1446" y="968"/>
                    <a:pt x="1434" y="932"/>
                  </a:cubicBezTo>
                  <a:cubicBezTo>
                    <a:pt x="1363" y="692"/>
                    <a:pt x="1221" y="470"/>
                    <a:pt x="1012" y="298"/>
                  </a:cubicBezTo>
                  <a:cubicBezTo>
                    <a:pt x="768" y="96"/>
                    <a:pt x="470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180;p58">
              <a:extLst>
                <a:ext uri="{FF2B5EF4-FFF2-40B4-BE49-F238E27FC236}">
                  <a16:creationId xmlns:a16="http://schemas.microsoft.com/office/drawing/2014/main" id="{22925132-01B6-9272-FC70-392AE60E21B3}"/>
                </a:ext>
              </a:extLst>
            </p:cNvPr>
            <p:cNvSpPr/>
            <p:nvPr/>
          </p:nvSpPr>
          <p:spPr>
            <a:xfrm>
              <a:off x="5706917" y="2614236"/>
              <a:ext cx="51472" cy="22335"/>
            </a:xfrm>
            <a:custGeom>
              <a:avLst/>
              <a:gdLst/>
              <a:ahLst/>
              <a:cxnLst/>
              <a:rect l="l" t="t" r="r" b="b"/>
              <a:pathLst>
                <a:path w="613" h="266" extrusionOk="0">
                  <a:moveTo>
                    <a:pt x="168" y="1"/>
                  </a:moveTo>
                  <a:cubicBezTo>
                    <a:pt x="133" y="1"/>
                    <a:pt x="97" y="2"/>
                    <a:pt x="62" y="5"/>
                  </a:cubicBezTo>
                  <a:cubicBezTo>
                    <a:pt x="5" y="13"/>
                    <a:pt x="0" y="89"/>
                    <a:pt x="54" y="106"/>
                  </a:cubicBezTo>
                  <a:cubicBezTo>
                    <a:pt x="191" y="142"/>
                    <a:pt x="333" y="200"/>
                    <a:pt x="471" y="266"/>
                  </a:cubicBezTo>
                  <a:cubicBezTo>
                    <a:pt x="515" y="204"/>
                    <a:pt x="564" y="138"/>
                    <a:pt x="613" y="75"/>
                  </a:cubicBezTo>
                  <a:cubicBezTo>
                    <a:pt x="469" y="25"/>
                    <a:pt x="319" y="1"/>
                    <a:pt x="168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181;p58">
              <a:extLst>
                <a:ext uri="{FF2B5EF4-FFF2-40B4-BE49-F238E27FC236}">
                  <a16:creationId xmlns:a16="http://schemas.microsoft.com/office/drawing/2014/main" id="{F4B5FDDB-CF43-262E-4653-FF2F59B4AE27}"/>
                </a:ext>
              </a:extLst>
            </p:cNvPr>
            <p:cNvSpPr/>
            <p:nvPr/>
          </p:nvSpPr>
          <p:spPr>
            <a:xfrm>
              <a:off x="5134851" y="2618267"/>
              <a:ext cx="41480" cy="61968"/>
            </a:xfrm>
            <a:custGeom>
              <a:avLst/>
              <a:gdLst/>
              <a:ahLst/>
              <a:cxnLst/>
              <a:rect l="l" t="t" r="r" b="b"/>
              <a:pathLst>
                <a:path w="494" h="738" extrusionOk="0">
                  <a:moveTo>
                    <a:pt x="0" y="0"/>
                  </a:moveTo>
                  <a:lnTo>
                    <a:pt x="0" y="738"/>
                  </a:lnTo>
                  <a:lnTo>
                    <a:pt x="493" y="73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182;p58">
              <a:extLst>
                <a:ext uri="{FF2B5EF4-FFF2-40B4-BE49-F238E27FC236}">
                  <a16:creationId xmlns:a16="http://schemas.microsoft.com/office/drawing/2014/main" id="{8F7B3843-10E5-6C4E-1AFB-29DE15A69A8A}"/>
                </a:ext>
              </a:extLst>
            </p:cNvPr>
            <p:cNvSpPr/>
            <p:nvPr/>
          </p:nvSpPr>
          <p:spPr>
            <a:xfrm>
              <a:off x="4954070" y="2624648"/>
              <a:ext cx="10160" cy="55586"/>
            </a:xfrm>
            <a:custGeom>
              <a:avLst/>
              <a:gdLst/>
              <a:ahLst/>
              <a:cxnLst/>
              <a:rect l="l" t="t" r="r" b="b"/>
              <a:pathLst>
                <a:path w="121" h="662" extrusionOk="0">
                  <a:moveTo>
                    <a:pt x="0" y="0"/>
                  </a:moveTo>
                  <a:lnTo>
                    <a:pt x="0" y="662"/>
                  </a:lnTo>
                  <a:lnTo>
                    <a:pt x="121" y="66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183;p58">
              <a:extLst>
                <a:ext uri="{FF2B5EF4-FFF2-40B4-BE49-F238E27FC236}">
                  <a16:creationId xmlns:a16="http://schemas.microsoft.com/office/drawing/2014/main" id="{78F28B65-3C55-8B4D-EABB-76308158D405}"/>
                </a:ext>
              </a:extLst>
            </p:cNvPr>
            <p:cNvSpPr/>
            <p:nvPr/>
          </p:nvSpPr>
          <p:spPr>
            <a:xfrm>
              <a:off x="5378187" y="3044315"/>
              <a:ext cx="58609" cy="81952"/>
            </a:xfrm>
            <a:custGeom>
              <a:avLst/>
              <a:gdLst/>
              <a:ahLst/>
              <a:cxnLst/>
              <a:rect l="l" t="t" r="r" b="b"/>
              <a:pathLst>
                <a:path w="698" h="976" extrusionOk="0">
                  <a:moveTo>
                    <a:pt x="1" y="0"/>
                  </a:moveTo>
                  <a:lnTo>
                    <a:pt x="1" y="976"/>
                  </a:lnTo>
                  <a:cubicBezTo>
                    <a:pt x="382" y="976"/>
                    <a:pt x="697" y="666"/>
                    <a:pt x="697" y="279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184;p58">
              <a:extLst>
                <a:ext uri="{FF2B5EF4-FFF2-40B4-BE49-F238E27FC236}">
                  <a16:creationId xmlns:a16="http://schemas.microsoft.com/office/drawing/2014/main" id="{83948417-FEFA-C350-346F-2B3C78049C27}"/>
                </a:ext>
              </a:extLst>
            </p:cNvPr>
            <p:cNvSpPr/>
            <p:nvPr/>
          </p:nvSpPr>
          <p:spPr>
            <a:xfrm>
              <a:off x="5155339" y="2707356"/>
              <a:ext cx="117890" cy="235613"/>
            </a:xfrm>
            <a:custGeom>
              <a:avLst/>
              <a:gdLst/>
              <a:ahLst/>
              <a:cxnLst/>
              <a:rect l="l" t="t" r="r" b="b"/>
              <a:pathLst>
                <a:path w="1404" h="2806" extrusionOk="0">
                  <a:moveTo>
                    <a:pt x="373" y="0"/>
                  </a:moveTo>
                  <a:cubicBezTo>
                    <a:pt x="170" y="0"/>
                    <a:pt x="0" y="169"/>
                    <a:pt x="0" y="373"/>
                  </a:cubicBezTo>
                  <a:lnTo>
                    <a:pt x="0" y="1403"/>
                  </a:lnTo>
                  <a:lnTo>
                    <a:pt x="0" y="2432"/>
                  </a:lnTo>
                  <a:cubicBezTo>
                    <a:pt x="0" y="2641"/>
                    <a:pt x="170" y="2805"/>
                    <a:pt x="373" y="2805"/>
                  </a:cubicBezTo>
                  <a:lnTo>
                    <a:pt x="1030" y="2805"/>
                  </a:lnTo>
                  <a:cubicBezTo>
                    <a:pt x="1239" y="2805"/>
                    <a:pt x="1403" y="2641"/>
                    <a:pt x="1403" y="2432"/>
                  </a:cubicBezTo>
                  <a:lnTo>
                    <a:pt x="1403" y="1403"/>
                  </a:lnTo>
                  <a:lnTo>
                    <a:pt x="1403" y="373"/>
                  </a:lnTo>
                  <a:cubicBezTo>
                    <a:pt x="1403" y="169"/>
                    <a:pt x="1239" y="0"/>
                    <a:pt x="1030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185;p58">
              <a:extLst>
                <a:ext uri="{FF2B5EF4-FFF2-40B4-BE49-F238E27FC236}">
                  <a16:creationId xmlns:a16="http://schemas.microsoft.com/office/drawing/2014/main" id="{38A22302-AADA-8EA2-0453-9928BDDFDB92}"/>
                </a:ext>
              </a:extLst>
            </p:cNvPr>
            <p:cNvSpPr/>
            <p:nvPr/>
          </p:nvSpPr>
          <p:spPr>
            <a:xfrm>
              <a:off x="5328982" y="2644297"/>
              <a:ext cx="221506" cy="361732"/>
            </a:xfrm>
            <a:custGeom>
              <a:avLst/>
              <a:gdLst/>
              <a:ahLst/>
              <a:cxnLst/>
              <a:rect l="l" t="t" r="r" b="b"/>
              <a:pathLst>
                <a:path w="2638" h="4308" extrusionOk="0">
                  <a:moveTo>
                    <a:pt x="1857" y="0"/>
                  </a:moveTo>
                  <a:cubicBezTo>
                    <a:pt x="1829" y="0"/>
                    <a:pt x="1800" y="4"/>
                    <a:pt x="1771" y="10"/>
                  </a:cubicBezTo>
                  <a:lnTo>
                    <a:pt x="249" y="356"/>
                  </a:lnTo>
                  <a:cubicBezTo>
                    <a:pt x="103" y="392"/>
                    <a:pt x="1" y="530"/>
                    <a:pt x="14" y="680"/>
                  </a:cubicBezTo>
                  <a:lnTo>
                    <a:pt x="85" y="1555"/>
                  </a:lnTo>
                  <a:cubicBezTo>
                    <a:pt x="116" y="1954"/>
                    <a:pt x="116" y="2354"/>
                    <a:pt x="85" y="2753"/>
                  </a:cubicBezTo>
                  <a:lnTo>
                    <a:pt x="14" y="3632"/>
                  </a:lnTo>
                  <a:cubicBezTo>
                    <a:pt x="1" y="3783"/>
                    <a:pt x="103" y="3920"/>
                    <a:pt x="249" y="3951"/>
                  </a:cubicBezTo>
                  <a:lnTo>
                    <a:pt x="1771" y="4298"/>
                  </a:lnTo>
                  <a:cubicBezTo>
                    <a:pt x="1801" y="4305"/>
                    <a:pt x="1831" y="4308"/>
                    <a:pt x="1861" y="4308"/>
                  </a:cubicBezTo>
                  <a:cubicBezTo>
                    <a:pt x="2003" y="4308"/>
                    <a:pt x="2137" y="4230"/>
                    <a:pt x="2203" y="4098"/>
                  </a:cubicBezTo>
                  <a:cubicBezTo>
                    <a:pt x="2375" y="3756"/>
                    <a:pt x="2637" y="3086"/>
                    <a:pt x="2637" y="2154"/>
                  </a:cubicBezTo>
                  <a:cubicBezTo>
                    <a:pt x="2637" y="1222"/>
                    <a:pt x="2375" y="557"/>
                    <a:pt x="2203" y="210"/>
                  </a:cubicBezTo>
                  <a:cubicBezTo>
                    <a:pt x="2136" y="80"/>
                    <a:pt x="2001" y="0"/>
                    <a:pt x="1857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186;p58">
              <a:extLst>
                <a:ext uri="{FF2B5EF4-FFF2-40B4-BE49-F238E27FC236}">
                  <a16:creationId xmlns:a16="http://schemas.microsoft.com/office/drawing/2014/main" id="{10611DD1-316C-D821-8FFB-B1886E3F8C7E}"/>
                </a:ext>
              </a:extLst>
            </p:cNvPr>
            <p:cNvSpPr/>
            <p:nvPr/>
          </p:nvSpPr>
          <p:spPr>
            <a:xfrm>
              <a:off x="5449726" y="2644297"/>
              <a:ext cx="100761" cy="361732"/>
            </a:xfrm>
            <a:custGeom>
              <a:avLst/>
              <a:gdLst/>
              <a:ahLst/>
              <a:cxnLst/>
              <a:rect l="l" t="t" r="r" b="b"/>
              <a:pathLst>
                <a:path w="1200" h="4308" extrusionOk="0">
                  <a:moveTo>
                    <a:pt x="419" y="0"/>
                  </a:moveTo>
                  <a:cubicBezTo>
                    <a:pt x="391" y="0"/>
                    <a:pt x="362" y="4"/>
                    <a:pt x="333" y="10"/>
                  </a:cubicBezTo>
                  <a:lnTo>
                    <a:pt x="276" y="24"/>
                  </a:lnTo>
                  <a:cubicBezTo>
                    <a:pt x="1" y="1444"/>
                    <a:pt x="1" y="2864"/>
                    <a:pt x="276" y="4285"/>
                  </a:cubicBezTo>
                  <a:lnTo>
                    <a:pt x="333" y="4298"/>
                  </a:lnTo>
                  <a:cubicBezTo>
                    <a:pt x="363" y="4305"/>
                    <a:pt x="393" y="4308"/>
                    <a:pt x="423" y="4308"/>
                  </a:cubicBezTo>
                  <a:cubicBezTo>
                    <a:pt x="565" y="4308"/>
                    <a:pt x="699" y="4230"/>
                    <a:pt x="765" y="4098"/>
                  </a:cubicBezTo>
                  <a:cubicBezTo>
                    <a:pt x="937" y="3756"/>
                    <a:pt x="1199" y="3086"/>
                    <a:pt x="1199" y="2154"/>
                  </a:cubicBezTo>
                  <a:cubicBezTo>
                    <a:pt x="1199" y="1222"/>
                    <a:pt x="937" y="557"/>
                    <a:pt x="765" y="210"/>
                  </a:cubicBezTo>
                  <a:cubicBezTo>
                    <a:pt x="698" y="80"/>
                    <a:pt x="563" y="0"/>
                    <a:pt x="419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187;p58">
              <a:extLst>
                <a:ext uri="{FF2B5EF4-FFF2-40B4-BE49-F238E27FC236}">
                  <a16:creationId xmlns:a16="http://schemas.microsoft.com/office/drawing/2014/main" id="{0E78FBAA-268F-5B1F-05F1-59FB07A665DF}"/>
                </a:ext>
              </a:extLst>
            </p:cNvPr>
            <p:cNvSpPr/>
            <p:nvPr/>
          </p:nvSpPr>
          <p:spPr>
            <a:xfrm>
              <a:off x="4755068" y="2666548"/>
              <a:ext cx="176332" cy="317649"/>
            </a:xfrm>
            <a:custGeom>
              <a:avLst/>
              <a:gdLst/>
              <a:ahLst/>
              <a:cxnLst/>
              <a:rect l="l" t="t" r="r" b="b"/>
              <a:pathLst>
                <a:path w="2100" h="3783" extrusionOk="0">
                  <a:moveTo>
                    <a:pt x="679" y="1"/>
                  </a:moveTo>
                  <a:cubicBezTo>
                    <a:pt x="531" y="1"/>
                    <a:pt x="399" y="91"/>
                    <a:pt x="338" y="224"/>
                  </a:cubicBezTo>
                  <a:cubicBezTo>
                    <a:pt x="205" y="544"/>
                    <a:pt x="0" y="1148"/>
                    <a:pt x="0" y="1889"/>
                  </a:cubicBezTo>
                  <a:cubicBezTo>
                    <a:pt x="0" y="2635"/>
                    <a:pt x="205" y="3234"/>
                    <a:pt x="338" y="3553"/>
                  </a:cubicBezTo>
                  <a:cubicBezTo>
                    <a:pt x="399" y="3692"/>
                    <a:pt x="532" y="3782"/>
                    <a:pt x="681" y="3782"/>
                  </a:cubicBezTo>
                  <a:cubicBezTo>
                    <a:pt x="694" y="3782"/>
                    <a:pt x="706" y="3781"/>
                    <a:pt x="719" y="3780"/>
                  </a:cubicBezTo>
                  <a:lnTo>
                    <a:pt x="1741" y="3682"/>
                  </a:lnTo>
                  <a:cubicBezTo>
                    <a:pt x="1949" y="3660"/>
                    <a:pt x="2100" y="3473"/>
                    <a:pt x="2078" y="3270"/>
                  </a:cubicBezTo>
                  <a:lnTo>
                    <a:pt x="2020" y="2781"/>
                  </a:lnTo>
                  <a:cubicBezTo>
                    <a:pt x="1954" y="2191"/>
                    <a:pt x="1954" y="1592"/>
                    <a:pt x="2020" y="997"/>
                  </a:cubicBezTo>
                  <a:lnTo>
                    <a:pt x="2078" y="513"/>
                  </a:lnTo>
                  <a:cubicBezTo>
                    <a:pt x="2100" y="304"/>
                    <a:pt x="1949" y="118"/>
                    <a:pt x="1741" y="101"/>
                  </a:cubicBezTo>
                  <a:lnTo>
                    <a:pt x="719" y="3"/>
                  </a:lnTo>
                  <a:cubicBezTo>
                    <a:pt x="706" y="1"/>
                    <a:pt x="692" y="1"/>
                    <a:pt x="679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188;p58">
              <a:extLst>
                <a:ext uri="{FF2B5EF4-FFF2-40B4-BE49-F238E27FC236}">
                  <a16:creationId xmlns:a16="http://schemas.microsoft.com/office/drawing/2014/main" id="{CD7C097F-0E60-17E2-224D-9CF62D4A01B4}"/>
                </a:ext>
              </a:extLst>
            </p:cNvPr>
            <p:cNvSpPr/>
            <p:nvPr/>
          </p:nvSpPr>
          <p:spPr>
            <a:xfrm>
              <a:off x="4891850" y="2986126"/>
              <a:ext cx="483821" cy="46266"/>
            </a:xfrm>
            <a:custGeom>
              <a:avLst/>
              <a:gdLst/>
              <a:ahLst/>
              <a:cxnLst/>
              <a:rect l="l" t="t" r="r" b="b"/>
              <a:pathLst>
                <a:path w="5762" h="551" extrusionOk="0">
                  <a:moveTo>
                    <a:pt x="3174" y="1"/>
                  </a:moveTo>
                  <a:cubicBezTo>
                    <a:pt x="1421" y="1"/>
                    <a:pt x="0" y="124"/>
                    <a:pt x="0" y="276"/>
                  </a:cubicBezTo>
                  <a:cubicBezTo>
                    <a:pt x="0" y="427"/>
                    <a:pt x="1421" y="550"/>
                    <a:pt x="3174" y="550"/>
                  </a:cubicBezTo>
                  <a:cubicBezTo>
                    <a:pt x="4932" y="550"/>
                    <a:pt x="5762" y="427"/>
                    <a:pt x="5762" y="276"/>
                  </a:cubicBezTo>
                  <a:cubicBezTo>
                    <a:pt x="5762" y="124"/>
                    <a:pt x="4932" y="1"/>
                    <a:pt x="3174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189;p58">
              <a:extLst>
                <a:ext uri="{FF2B5EF4-FFF2-40B4-BE49-F238E27FC236}">
                  <a16:creationId xmlns:a16="http://schemas.microsoft.com/office/drawing/2014/main" id="{B4E2391F-B00E-0CB9-C1DB-CCF87FCE5150}"/>
                </a:ext>
              </a:extLst>
            </p:cNvPr>
            <p:cNvSpPr/>
            <p:nvPr/>
          </p:nvSpPr>
          <p:spPr>
            <a:xfrm>
              <a:off x="4653384" y="2945570"/>
              <a:ext cx="72464" cy="85059"/>
            </a:xfrm>
            <a:custGeom>
              <a:avLst/>
              <a:gdLst/>
              <a:ahLst/>
              <a:cxnLst/>
              <a:rect l="l" t="t" r="r" b="b"/>
              <a:pathLst>
                <a:path w="863" h="1013" extrusionOk="0">
                  <a:moveTo>
                    <a:pt x="37" y="1"/>
                  </a:moveTo>
                  <a:cubicBezTo>
                    <a:pt x="18" y="1"/>
                    <a:pt x="0" y="14"/>
                    <a:pt x="0" y="40"/>
                  </a:cubicBezTo>
                  <a:cubicBezTo>
                    <a:pt x="0" y="293"/>
                    <a:pt x="97" y="545"/>
                    <a:pt x="293" y="740"/>
                  </a:cubicBezTo>
                  <a:cubicBezTo>
                    <a:pt x="439" y="883"/>
                    <a:pt x="617" y="976"/>
                    <a:pt x="803" y="1012"/>
                  </a:cubicBezTo>
                  <a:cubicBezTo>
                    <a:pt x="806" y="1013"/>
                    <a:pt x="809" y="1013"/>
                    <a:pt x="812" y="1013"/>
                  </a:cubicBezTo>
                  <a:cubicBezTo>
                    <a:pt x="846" y="1013"/>
                    <a:pt x="863" y="965"/>
                    <a:pt x="830" y="941"/>
                  </a:cubicBezTo>
                  <a:cubicBezTo>
                    <a:pt x="719" y="869"/>
                    <a:pt x="608" y="781"/>
                    <a:pt x="506" y="679"/>
                  </a:cubicBezTo>
                  <a:cubicBezTo>
                    <a:pt x="306" y="479"/>
                    <a:pt x="160" y="253"/>
                    <a:pt x="71" y="27"/>
                  </a:cubicBezTo>
                  <a:cubicBezTo>
                    <a:pt x="65" y="9"/>
                    <a:pt x="51" y="1"/>
                    <a:pt x="37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190;p58">
              <a:extLst>
                <a:ext uri="{FF2B5EF4-FFF2-40B4-BE49-F238E27FC236}">
                  <a16:creationId xmlns:a16="http://schemas.microsoft.com/office/drawing/2014/main" id="{8969286F-0AD9-3F6A-DBBD-64D2148E451D}"/>
                </a:ext>
              </a:extLst>
            </p:cNvPr>
            <p:cNvSpPr/>
            <p:nvPr/>
          </p:nvSpPr>
          <p:spPr>
            <a:xfrm>
              <a:off x="5706917" y="2952791"/>
              <a:ext cx="121417" cy="83464"/>
            </a:xfrm>
            <a:custGeom>
              <a:avLst/>
              <a:gdLst/>
              <a:ahLst/>
              <a:cxnLst/>
              <a:rect l="l" t="t" r="r" b="b"/>
              <a:pathLst>
                <a:path w="1446" h="994" extrusionOk="0">
                  <a:moveTo>
                    <a:pt x="1386" y="0"/>
                  </a:moveTo>
                  <a:cubicBezTo>
                    <a:pt x="1371" y="0"/>
                    <a:pt x="1356" y="6"/>
                    <a:pt x="1345" y="21"/>
                  </a:cubicBezTo>
                  <a:cubicBezTo>
                    <a:pt x="1234" y="158"/>
                    <a:pt x="1105" y="291"/>
                    <a:pt x="959" y="410"/>
                  </a:cubicBezTo>
                  <a:cubicBezTo>
                    <a:pt x="675" y="646"/>
                    <a:pt x="359" y="806"/>
                    <a:pt x="54" y="890"/>
                  </a:cubicBezTo>
                  <a:cubicBezTo>
                    <a:pt x="0" y="904"/>
                    <a:pt x="5" y="984"/>
                    <a:pt x="62" y="988"/>
                  </a:cubicBezTo>
                  <a:cubicBezTo>
                    <a:pt x="102" y="992"/>
                    <a:pt x="142" y="993"/>
                    <a:pt x="182" y="993"/>
                  </a:cubicBezTo>
                  <a:cubicBezTo>
                    <a:pt x="477" y="993"/>
                    <a:pt x="770" y="894"/>
                    <a:pt x="1012" y="695"/>
                  </a:cubicBezTo>
                  <a:cubicBezTo>
                    <a:pt x="1221" y="527"/>
                    <a:pt x="1363" y="304"/>
                    <a:pt x="1434" y="64"/>
                  </a:cubicBezTo>
                  <a:cubicBezTo>
                    <a:pt x="1446" y="28"/>
                    <a:pt x="1417" y="0"/>
                    <a:pt x="1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191;p58">
              <a:extLst>
                <a:ext uri="{FF2B5EF4-FFF2-40B4-BE49-F238E27FC236}">
                  <a16:creationId xmlns:a16="http://schemas.microsoft.com/office/drawing/2014/main" id="{DBE3D2AB-E0D0-9C69-8242-996CA46FE729}"/>
                </a:ext>
              </a:extLst>
            </p:cNvPr>
            <p:cNvSpPr/>
            <p:nvPr/>
          </p:nvSpPr>
          <p:spPr>
            <a:xfrm>
              <a:off x="5706917" y="3013667"/>
              <a:ext cx="51472" cy="22587"/>
            </a:xfrm>
            <a:custGeom>
              <a:avLst/>
              <a:gdLst/>
              <a:ahLst/>
              <a:cxnLst/>
              <a:rect l="l" t="t" r="r" b="b"/>
              <a:pathLst>
                <a:path w="613" h="269" extrusionOk="0">
                  <a:moveTo>
                    <a:pt x="471" y="1"/>
                  </a:moveTo>
                  <a:cubicBezTo>
                    <a:pt x="333" y="72"/>
                    <a:pt x="191" y="125"/>
                    <a:pt x="54" y="165"/>
                  </a:cubicBezTo>
                  <a:cubicBezTo>
                    <a:pt x="0" y="179"/>
                    <a:pt x="5" y="259"/>
                    <a:pt x="62" y="263"/>
                  </a:cubicBezTo>
                  <a:cubicBezTo>
                    <a:pt x="101" y="267"/>
                    <a:pt x="139" y="268"/>
                    <a:pt x="177" y="268"/>
                  </a:cubicBezTo>
                  <a:cubicBezTo>
                    <a:pt x="325" y="268"/>
                    <a:pt x="472" y="241"/>
                    <a:pt x="613" y="191"/>
                  </a:cubicBezTo>
                  <a:cubicBezTo>
                    <a:pt x="564" y="130"/>
                    <a:pt x="515" y="68"/>
                    <a:pt x="471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192;p58">
              <a:extLst>
                <a:ext uri="{FF2B5EF4-FFF2-40B4-BE49-F238E27FC236}">
                  <a16:creationId xmlns:a16="http://schemas.microsoft.com/office/drawing/2014/main" id="{90A2970C-CE66-1BC4-7C5B-B7174CE13D28}"/>
                </a:ext>
              </a:extLst>
            </p:cNvPr>
            <p:cNvSpPr/>
            <p:nvPr/>
          </p:nvSpPr>
          <p:spPr>
            <a:xfrm>
              <a:off x="5134851" y="2970508"/>
              <a:ext cx="41480" cy="73891"/>
            </a:xfrm>
            <a:custGeom>
              <a:avLst/>
              <a:gdLst/>
              <a:ahLst/>
              <a:cxnLst/>
              <a:rect l="l" t="t" r="r" b="b"/>
              <a:pathLst>
                <a:path w="494" h="880" extrusionOk="0">
                  <a:moveTo>
                    <a:pt x="0" y="0"/>
                  </a:moveTo>
                  <a:lnTo>
                    <a:pt x="0" y="879"/>
                  </a:lnTo>
                  <a:lnTo>
                    <a:pt x="493" y="8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193;p58">
              <a:extLst>
                <a:ext uri="{FF2B5EF4-FFF2-40B4-BE49-F238E27FC236}">
                  <a16:creationId xmlns:a16="http://schemas.microsoft.com/office/drawing/2014/main" id="{A8066A52-2142-1772-A96F-D9C1BAB857CE}"/>
                </a:ext>
              </a:extLst>
            </p:cNvPr>
            <p:cNvSpPr/>
            <p:nvPr/>
          </p:nvSpPr>
          <p:spPr>
            <a:xfrm>
              <a:off x="4954070" y="2970508"/>
              <a:ext cx="10160" cy="73891"/>
            </a:xfrm>
            <a:custGeom>
              <a:avLst/>
              <a:gdLst/>
              <a:ahLst/>
              <a:cxnLst/>
              <a:rect l="l" t="t" r="r" b="b"/>
              <a:pathLst>
                <a:path w="121" h="880" extrusionOk="0">
                  <a:moveTo>
                    <a:pt x="0" y="0"/>
                  </a:moveTo>
                  <a:lnTo>
                    <a:pt x="0" y="879"/>
                  </a:lnTo>
                  <a:lnTo>
                    <a:pt x="121" y="879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C7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194;p58">
              <a:extLst>
                <a:ext uri="{FF2B5EF4-FFF2-40B4-BE49-F238E27FC236}">
                  <a16:creationId xmlns:a16="http://schemas.microsoft.com/office/drawing/2014/main" id="{67678B8A-9399-293A-BF61-AAE7BF82BFBB}"/>
                </a:ext>
              </a:extLst>
            </p:cNvPr>
            <p:cNvSpPr/>
            <p:nvPr/>
          </p:nvSpPr>
          <p:spPr>
            <a:xfrm>
              <a:off x="4670094" y="2668395"/>
              <a:ext cx="104791" cy="39045"/>
            </a:xfrm>
            <a:custGeom>
              <a:avLst/>
              <a:gdLst/>
              <a:ahLst/>
              <a:cxnLst/>
              <a:rect l="l" t="t" r="r" b="b"/>
              <a:pathLst>
                <a:path w="1248" h="465" extrusionOk="0">
                  <a:moveTo>
                    <a:pt x="980" y="1"/>
                  </a:moveTo>
                  <a:cubicBezTo>
                    <a:pt x="520" y="1"/>
                    <a:pt x="0" y="464"/>
                    <a:pt x="0" y="464"/>
                  </a:cubicBezTo>
                  <a:lnTo>
                    <a:pt x="1248" y="65"/>
                  </a:lnTo>
                  <a:cubicBezTo>
                    <a:pt x="1164" y="20"/>
                    <a:pt x="1074" y="1"/>
                    <a:pt x="980" y="1"/>
                  </a:cubicBezTo>
                  <a:close/>
                </a:path>
              </a:pathLst>
            </a:custGeom>
            <a:solidFill>
              <a:srgbClr val="C25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195;p58">
              <a:extLst>
                <a:ext uri="{FF2B5EF4-FFF2-40B4-BE49-F238E27FC236}">
                  <a16:creationId xmlns:a16="http://schemas.microsoft.com/office/drawing/2014/main" id="{3569F579-64E0-1233-3150-11CA4563BAC0}"/>
                </a:ext>
              </a:extLst>
            </p:cNvPr>
            <p:cNvSpPr/>
            <p:nvPr/>
          </p:nvSpPr>
          <p:spPr>
            <a:xfrm>
              <a:off x="4670094" y="2942883"/>
              <a:ext cx="104791" cy="39381"/>
            </a:xfrm>
            <a:custGeom>
              <a:avLst/>
              <a:gdLst/>
              <a:ahLst/>
              <a:cxnLst/>
              <a:rect l="l" t="t" r="r" b="b"/>
              <a:pathLst>
                <a:path w="1248" h="469" extrusionOk="0">
                  <a:moveTo>
                    <a:pt x="0" y="0"/>
                  </a:moveTo>
                  <a:cubicBezTo>
                    <a:pt x="1" y="0"/>
                    <a:pt x="521" y="469"/>
                    <a:pt x="982" y="469"/>
                  </a:cubicBezTo>
                  <a:cubicBezTo>
                    <a:pt x="1075" y="469"/>
                    <a:pt x="1165" y="450"/>
                    <a:pt x="1248" y="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25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196;p58">
              <a:extLst>
                <a:ext uri="{FF2B5EF4-FFF2-40B4-BE49-F238E27FC236}">
                  <a16:creationId xmlns:a16="http://schemas.microsoft.com/office/drawing/2014/main" id="{15883F96-E64A-A1EC-BB87-55655F6D8A59}"/>
                </a:ext>
              </a:extLst>
            </p:cNvPr>
            <p:cNvSpPr/>
            <p:nvPr/>
          </p:nvSpPr>
          <p:spPr>
            <a:xfrm>
              <a:off x="5362569" y="2768904"/>
              <a:ext cx="32076" cy="112600"/>
            </a:xfrm>
            <a:custGeom>
              <a:avLst/>
              <a:gdLst/>
              <a:ahLst/>
              <a:cxnLst/>
              <a:rect l="l" t="t" r="r" b="b"/>
              <a:pathLst>
                <a:path w="382" h="1341" extrusionOk="0">
                  <a:moveTo>
                    <a:pt x="182" y="0"/>
                  </a:moveTo>
                  <a:cubicBezTo>
                    <a:pt x="84" y="0"/>
                    <a:pt x="0" y="84"/>
                    <a:pt x="0" y="181"/>
                  </a:cubicBezTo>
                  <a:lnTo>
                    <a:pt x="0" y="1162"/>
                  </a:lnTo>
                  <a:cubicBezTo>
                    <a:pt x="0" y="1260"/>
                    <a:pt x="84" y="1340"/>
                    <a:pt x="182" y="1340"/>
                  </a:cubicBezTo>
                  <a:lnTo>
                    <a:pt x="199" y="1340"/>
                  </a:lnTo>
                  <a:cubicBezTo>
                    <a:pt x="297" y="1340"/>
                    <a:pt x="382" y="1260"/>
                    <a:pt x="382" y="1162"/>
                  </a:cubicBezTo>
                  <a:lnTo>
                    <a:pt x="382" y="181"/>
                  </a:lnTo>
                  <a:cubicBezTo>
                    <a:pt x="382" y="84"/>
                    <a:pt x="297" y="0"/>
                    <a:pt x="199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197;p58">
              <a:extLst>
                <a:ext uri="{FF2B5EF4-FFF2-40B4-BE49-F238E27FC236}">
                  <a16:creationId xmlns:a16="http://schemas.microsoft.com/office/drawing/2014/main" id="{8FEAC21C-D9D0-B0E4-1A96-B76BE91B61AE}"/>
                </a:ext>
              </a:extLst>
            </p:cNvPr>
            <p:cNvSpPr/>
            <p:nvPr/>
          </p:nvSpPr>
          <p:spPr>
            <a:xfrm>
              <a:off x="4651873" y="2715920"/>
              <a:ext cx="85731" cy="212522"/>
            </a:xfrm>
            <a:custGeom>
              <a:avLst/>
              <a:gdLst/>
              <a:ahLst/>
              <a:cxnLst/>
              <a:rect l="l" t="t" r="r" b="b"/>
              <a:pathLst>
                <a:path w="1021" h="2531" extrusionOk="0">
                  <a:moveTo>
                    <a:pt x="582" y="1"/>
                  </a:moveTo>
                  <a:cubicBezTo>
                    <a:pt x="311" y="1"/>
                    <a:pt x="89" y="205"/>
                    <a:pt x="62" y="476"/>
                  </a:cubicBezTo>
                  <a:cubicBezTo>
                    <a:pt x="4" y="1008"/>
                    <a:pt x="0" y="1537"/>
                    <a:pt x="58" y="2055"/>
                  </a:cubicBezTo>
                  <a:cubicBezTo>
                    <a:pt x="84" y="2326"/>
                    <a:pt x="311" y="2531"/>
                    <a:pt x="577" y="2531"/>
                  </a:cubicBezTo>
                  <a:lnTo>
                    <a:pt x="1021" y="2531"/>
                  </a:lnTo>
                  <a:cubicBezTo>
                    <a:pt x="906" y="1687"/>
                    <a:pt x="906" y="844"/>
                    <a:pt x="1021" y="1"/>
                  </a:cubicBezTo>
                  <a:close/>
                </a:path>
              </a:pathLst>
            </a:custGeom>
            <a:solidFill>
              <a:srgbClr val="C25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198;p58">
              <a:extLst>
                <a:ext uri="{FF2B5EF4-FFF2-40B4-BE49-F238E27FC236}">
                  <a16:creationId xmlns:a16="http://schemas.microsoft.com/office/drawing/2014/main" id="{BEBBA9F1-E275-7442-E529-A8D7C4EA509D}"/>
                </a:ext>
              </a:extLst>
            </p:cNvPr>
            <p:cNvSpPr/>
            <p:nvPr/>
          </p:nvSpPr>
          <p:spPr>
            <a:xfrm>
              <a:off x="4132706" y="1218873"/>
              <a:ext cx="369373" cy="530423"/>
            </a:xfrm>
            <a:custGeom>
              <a:avLst/>
              <a:gdLst/>
              <a:ahLst/>
              <a:cxnLst/>
              <a:rect l="l" t="t" r="r" b="b"/>
              <a:pathLst>
                <a:path w="4399" h="6317" extrusionOk="0">
                  <a:moveTo>
                    <a:pt x="72" y="0"/>
                  </a:moveTo>
                  <a:cubicBezTo>
                    <a:pt x="36" y="0"/>
                    <a:pt x="1" y="32"/>
                    <a:pt x="1" y="72"/>
                  </a:cubicBezTo>
                  <a:lnTo>
                    <a:pt x="1" y="6246"/>
                  </a:lnTo>
                  <a:cubicBezTo>
                    <a:pt x="1" y="6285"/>
                    <a:pt x="36" y="6317"/>
                    <a:pt x="72" y="6317"/>
                  </a:cubicBezTo>
                  <a:lnTo>
                    <a:pt x="4399" y="6317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199;p58">
              <a:extLst>
                <a:ext uri="{FF2B5EF4-FFF2-40B4-BE49-F238E27FC236}">
                  <a16:creationId xmlns:a16="http://schemas.microsoft.com/office/drawing/2014/main" id="{2B251B38-C02C-C77A-87BD-F04C0630664E}"/>
                </a:ext>
              </a:extLst>
            </p:cNvPr>
            <p:cNvSpPr/>
            <p:nvPr/>
          </p:nvSpPr>
          <p:spPr>
            <a:xfrm>
              <a:off x="4501992" y="1218873"/>
              <a:ext cx="907605" cy="530423"/>
            </a:xfrm>
            <a:custGeom>
              <a:avLst/>
              <a:gdLst/>
              <a:ahLst/>
              <a:cxnLst/>
              <a:rect l="l" t="t" r="r" b="b"/>
              <a:pathLst>
                <a:path w="10809" h="6317" extrusionOk="0">
                  <a:moveTo>
                    <a:pt x="1" y="0"/>
                  </a:moveTo>
                  <a:lnTo>
                    <a:pt x="1" y="6317"/>
                  </a:lnTo>
                  <a:lnTo>
                    <a:pt x="8336" y="6317"/>
                  </a:lnTo>
                  <a:cubicBezTo>
                    <a:pt x="9357" y="6317"/>
                    <a:pt x="10254" y="5633"/>
                    <a:pt x="10528" y="4648"/>
                  </a:cubicBezTo>
                  <a:lnTo>
                    <a:pt x="10538" y="4630"/>
                  </a:lnTo>
                  <a:cubicBezTo>
                    <a:pt x="10808" y="3662"/>
                    <a:pt x="10808" y="2632"/>
                    <a:pt x="10534" y="1665"/>
                  </a:cubicBezTo>
                  <a:cubicBezTo>
                    <a:pt x="10258" y="680"/>
                    <a:pt x="9362" y="0"/>
                    <a:pt x="8340" y="0"/>
                  </a:cubicBez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200;p58">
              <a:extLst>
                <a:ext uri="{FF2B5EF4-FFF2-40B4-BE49-F238E27FC236}">
                  <a16:creationId xmlns:a16="http://schemas.microsoft.com/office/drawing/2014/main" id="{5B19C232-FC7C-EC86-72F9-F336635B8FEB}"/>
                </a:ext>
              </a:extLst>
            </p:cNvPr>
            <p:cNvSpPr/>
            <p:nvPr/>
          </p:nvSpPr>
          <p:spPr>
            <a:xfrm>
              <a:off x="5069944" y="1273704"/>
              <a:ext cx="249048" cy="419250"/>
            </a:xfrm>
            <a:custGeom>
              <a:avLst/>
              <a:gdLst/>
              <a:ahLst/>
              <a:cxnLst/>
              <a:rect l="l" t="t" r="r" b="b"/>
              <a:pathLst>
                <a:path w="2966" h="4993" extrusionOk="0">
                  <a:moveTo>
                    <a:pt x="1" y="0"/>
                  </a:moveTo>
                  <a:lnTo>
                    <a:pt x="1" y="4993"/>
                  </a:lnTo>
                  <a:lnTo>
                    <a:pt x="2965" y="4513"/>
                  </a:lnTo>
                  <a:lnTo>
                    <a:pt x="2965" y="4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201;p58">
              <a:extLst>
                <a:ext uri="{FF2B5EF4-FFF2-40B4-BE49-F238E27FC236}">
                  <a16:creationId xmlns:a16="http://schemas.microsoft.com/office/drawing/2014/main" id="{D630C051-9306-D31C-4753-7FE952E9ACA6}"/>
                </a:ext>
              </a:extLst>
            </p:cNvPr>
            <p:cNvSpPr/>
            <p:nvPr/>
          </p:nvSpPr>
          <p:spPr>
            <a:xfrm>
              <a:off x="3983581" y="1246162"/>
              <a:ext cx="518499" cy="474081"/>
            </a:xfrm>
            <a:custGeom>
              <a:avLst/>
              <a:gdLst/>
              <a:ahLst/>
              <a:cxnLst/>
              <a:rect l="l" t="t" r="r" b="b"/>
              <a:pathLst>
                <a:path w="6175" h="5646" extrusionOk="0">
                  <a:moveTo>
                    <a:pt x="973" y="0"/>
                  </a:moveTo>
                  <a:cubicBezTo>
                    <a:pt x="627" y="0"/>
                    <a:pt x="334" y="248"/>
                    <a:pt x="272" y="586"/>
                  </a:cubicBezTo>
                  <a:cubicBezTo>
                    <a:pt x="1" y="2063"/>
                    <a:pt x="1" y="3581"/>
                    <a:pt x="272" y="5060"/>
                  </a:cubicBezTo>
                  <a:cubicBezTo>
                    <a:pt x="334" y="5396"/>
                    <a:pt x="627" y="5646"/>
                    <a:pt x="973" y="5646"/>
                  </a:cubicBezTo>
                  <a:lnTo>
                    <a:pt x="6175" y="5646"/>
                  </a:lnTo>
                  <a:lnTo>
                    <a:pt x="6175" y="0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202;p58">
              <a:extLst>
                <a:ext uri="{FF2B5EF4-FFF2-40B4-BE49-F238E27FC236}">
                  <a16:creationId xmlns:a16="http://schemas.microsoft.com/office/drawing/2014/main" id="{8CEF46EB-F6E7-BE8E-D68F-877C632E50F5}"/>
                </a:ext>
              </a:extLst>
            </p:cNvPr>
            <p:cNvSpPr/>
            <p:nvPr/>
          </p:nvSpPr>
          <p:spPr>
            <a:xfrm>
              <a:off x="4020946" y="1280001"/>
              <a:ext cx="444692" cy="406235"/>
            </a:xfrm>
            <a:custGeom>
              <a:avLst/>
              <a:gdLst/>
              <a:ahLst/>
              <a:cxnLst/>
              <a:rect l="l" t="t" r="r" b="b"/>
              <a:pathLst>
                <a:path w="5296" h="4838" extrusionOk="0">
                  <a:moveTo>
                    <a:pt x="834" y="1"/>
                  </a:moveTo>
                  <a:cubicBezTo>
                    <a:pt x="537" y="1"/>
                    <a:pt x="289" y="214"/>
                    <a:pt x="236" y="503"/>
                  </a:cubicBezTo>
                  <a:cubicBezTo>
                    <a:pt x="0" y="1771"/>
                    <a:pt x="0" y="3068"/>
                    <a:pt x="236" y="4337"/>
                  </a:cubicBezTo>
                  <a:cubicBezTo>
                    <a:pt x="289" y="4625"/>
                    <a:pt x="537" y="4838"/>
                    <a:pt x="834" y="4838"/>
                  </a:cubicBezTo>
                  <a:lnTo>
                    <a:pt x="5295" y="4838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203;p58">
              <a:extLst>
                <a:ext uri="{FF2B5EF4-FFF2-40B4-BE49-F238E27FC236}">
                  <a16:creationId xmlns:a16="http://schemas.microsoft.com/office/drawing/2014/main" id="{688918DE-FBF6-29E4-299E-92192CB71CB5}"/>
                </a:ext>
              </a:extLst>
            </p:cNvPr>
            <p:cNvSpPr/>
            <p:nvPr/>
          </p:nvSpPr>
          <p:spPr>
            <a:xfrm>
              <a:off x="4501992" y="1262116"/>
              <a:ext cx="32579" cy="449226"/>
            </a:xfrm>
            <a:custGeom>
              <a:avLst/>
              <a:gdLst/>
              <a:ahLst/>
              <a:cxnLst/>
              <a:rect l="l" t="t" r="r" b="b"/>
              <a:pathLst>
                <a:path w="388" h="5350" extrusionOk="0">
                  <a:moveTo>
                    <a:pt x="1" y="1"/>
                  </a:moveTo>
                  <a:lnTo>
                    <a:pt x="1" y="5349"/>
                  </a:lnTo>
                  <a:lnTo>
                    <a:pt x="388" y="4896"/>
                  </a:lnTo>
                  <a:lnTo>
                    <a:pt x="388" y="3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204;p58">
              <a:extLst>
                <a:ext uri="{FF2B5EF4-FFF2-40B4-BE49-F238E27FC236}">
                  <a16:creationId xmlns:a16="http://schemas.microsoft.com/office/drawing/2014/main" id="{DB90840E-DCF3-1FC9-227C-357DF450EEC9}"/>
                </a:ext>
              </a:extLst>
            </p:cNvPr>
            <p:cNvSpPr/>
            <p:nvPr/>
          </p:nvSpPr>
          <p:spPr>
            <a:xfrm>
              <a:off x="4738695" y="1338526"/>
              <a:ext cx="164828" cy="295985"/>
            </a:xfrm>
            <a:custGeom>
              <a:avLst/>
              <a:gdLst/>
              <a:ahLst/>
              <a:cxnLst/>
              <a:rect l="l" t="t" r="r" b="b"/>
              <a:pathLst>
                <a:path w="1963" h="3525" extrusionOk="0">
                  <a:moveTo>
                    <a:pt x="306" y="0"/>
                  </a:moveTo>
                  <a:cubicBezTo>
                    <a:pt x="138" y="0"/>
                    <a:pt x="0" y="138"/>
                    <a:pt x="0" y="306"/>
                  </a:cubicBezTo>
                  <a:lnTo>
                    <a:pt x="0" y="3218"/>
                  </a:lnTo>
                  <a:cubicBezTo>
                    <a:pt x="0" y="3391"/>
                    <a:pt x="138" y="3524"/>
                    <a:pt x="306" y="3524"/>
                  </a:cubicBezTo>
                  <a:lnTo>
                    <a:pt x="1656" y="3524"/>
                  </a:lnTo>
                  <a:cubicBezTo>
                    <a:pt x="1829" y="3524"/>
                    <a:pt x="1963" y="3391"/>
                    <a:pt x="1963" y="3218"/>
                  </a:cubicBezTo>
                  <a:lnTo>
                    <a:pt x="1963" y="306"/>
                  </a:lnTo>
                  <a:cubicBezTo>
                    <a:pt x="1963" y="138"/>
                    <a:pt x="1829" y="0"/>
                    <a:pt x="1656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205;p58">
              <a:extLst>
                <a:ext uri="{FF2B5EF4-FFF2-40B4-BE49-F238E27FC236}">
                  <a16:creationId xmlns:a16="http://schemas.microsoft.com/office/drawing/2014/main" id="{1D8D1F44-B994-8B94-965F-AB0E1AC1FF24}"/>
                </a:ext>
              </a:extLst>
            </p:cNvPr>
            <p:cNvSpPr/>
            <p:nvPr/>
          </p:nvSpPr>
          <p:spPr>
            <a:xfrm>
              <a:off x="4990176" y="1747025"/>
              <a:ext cx="21076" cy="32411"/>
            </a:xfrm>
            <a:custGeom>
              <a:avLst/>
              <a:gdLst/>
              <a:ahLst/>
              <a:cxnLst/>
              <a:rect l="l" t="t" r="r" b="b"/>
              <a:pathLst>
                <a:path w="251" h="386" extrusionOk="0">
                  <a:moveTo>
                    <a:pt x="1" y="0"/>
                  </a:moveTo>
                  <a:lnTo>
                    <a:pt x="1" y="386"/>
                  </a:lnTo>
                  <a:lnTo>
                    <a:pt x="250" y="38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206;p58">
              <a:extLst>
                <a:ext uri="{FF2B5EF4-FFF2-40B4-BE49-F238E27FC236}">
                  <a16:creationId xmlns:a16="http://schemas.microsoft.com/office/drawing/2014/main" id="{748449C6-175E-7365-2E4E-A9FF4E824BB1}"/>
                </a:ext>
              </a:extLst>
            </p:cNvPr>
            <p:cNvSpPr/>
            <p:nvPr/>
          </p:nvSpPr>
          <p:spPr>
            <a:xfrm>
              <a:off x="4972291" y="1763399"/>
              <a:ext cx="53067" cy="78342"/>
            </a:xfrm>
            <a:custGeom>
              <a:avLst/>
              <a:gdLst/>
              <a:ahLst/>
              <a:cxnLst/>
              <a:rect l="l" t="t" r="r" b="b"/>
              <a:pathLst>
                <a:path w="632" h="933" extrusionOk="0">
                  <a:moveTo>
                    <a:pt x="1" y="0"/>
                  </a:moveTo>
                  <a:lnTo>
                    <a:pt x="1" y="932"/>
                  </a:lnTo>
                  <a:lnTo>
                    <a:pt x="551" y="932"/>
                  </a:lnTo>
                  <a:cubicBezTo>
                    <a:pt x="596" y="932"/>
                    <a:pt x="631" y="892"/>
                    <a:pt x="631" y="848"/>
                  </a:cubicBezTo>
                  <a:lnTo>
                    <a:pt x="631" y="40"/>
                  </a:lnTo>
                  <a:cubicBezTo>
                    <a:pt x="631" y="18"/>
                    <a:pt x="613" y="0"/>
                    <a:pt x="592" y="0"/>
                  </a:cubicBez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207;p58">
              <a:extLst>
                <a:ext uri="{FF2B5EF4-FFF2-40B4-BE49-F238E27FC236}">
                  <a16:creationId xmlns:a16="http://schemas.microsoft.com/office/drawing/2014/main" id="{85AB6812-C7C4-DC3A-084C-B726FF39C100}"/>
                </a:ext>
              </a:extLst>
            </p:cNvPr>
            <p:cNvSpPr/>
            <p:nvPr/>
          </p:nvSpPr>
          <p:spPr>
            <a:xfrm>
              <a:off x="4930979" y="1271101"/>
              <a:ext cx="171881" cy="424120"/>
            </a:xfrm>
            <a:custGeom>
              <a:avLst/>
              <a:gdLst/>
              <a:ahLst/>
              <a:cxnLst/>
              <a:rect l="l" t="t" r="r" b="b"/>
              <a:pathLst>
                <a:path w="2047" h="5051" extrusionOk="0">
                  <a:moveTo>
                    <a:pt x="1785" y="0"/>
                  </a:moveTo>
                  <a:cubicBezTo>
                    <a:pt x="1190" y="93"/>
                    <a:pt x="595" y="187"/>
                    <a:pt x="1" y="279"/>
                  </a:cubicBezTo>
                  <a:cubicBezTo>
                    <a:pt x="236" y="1766"/>
                    <a:pt x="236" y="3284"/>
                    <a:pt x="1" y="4771"/>
                  </a:cubicBezTo>
                  <a:cubicBezTo>
                    <a:pt x="595" y="4864"/>
                    <a:pt x="1190" y="4958"/>
                    <a:pt x="1785" y="5050"/>
                  </a:cubicBezTo>
                  <a:cubicBezTo>
                    <a:pt x="2047" y="3378"/>
                    <a:pt x="2047" y="1674"/>
                    <a:pt x="1785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208;p58">
              <a:extLst>
                <a:ext uri="{FF2B5EF4-FFF2-40B4-BE49-F238E27FC236}">
                  <a16:creationId xmlns:a16="http://schemas.microsoft.com/office/drawing/2014/main" id="{5977EB74-90D1-1957-EC36-88FCD4D4BE89}"/>
                </a:ext>
              </a:extLst>
            </p:cNvPr>
            <p:cNvSpPr/>
            <p:nvPr/>
          </p:nvSpPr>
          <p:spPr>
            <a:xfrm>
              <a:off x="4738695" y="1359350"/>
              <a:ext cx="164828" cy="222262"/>
            </a:xfrm>
            <a:custGeom>
              <a:avLst/>
              <a:gdLst/>
              <a:ahLst/>
              <a:cxnLst/>
              <a:rect l="l" t="t" r="r" b="b"/>
              <a:pathLst>
                <a:path w="1963" h="2647" extrusionOk="0">
                  <a:moveTo>
                    <a:pt x="5" y="1"/>
                  </a:moveTo>
                  <a:cubicBezTo>
                    <a:pt x="0" y="19"/>
                    <a:pt x="0" y="37"/>
                    <a:pt x="0" y="58"/>
                  </a:cubicBezTo>
                  <a:lnTo>
                    <a:pt x="0" y="680"/>
                  </a:lnTo>
                  <a:lnTo>
                    <a:pt x="1963" y="2647"/>
                  </a:lnTo>
                  <a:lnTo>
                    <a:pt x="1963" y="195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209;p58">
              <a:extLst>
                <a:ext uri="{FF2B5EF4-FFF2-40B4-BE49-F238E27FC236}">
                  <a16:creationId xmlns:a16="http://schemas.microsoft.com/office/drawing/2014/main" id="{4950D19D-DBCF-A138-2DD2-5EA805CF65C5}"/>
                </a:ext>
              </a:extLst>
            </p:cNvPr>
            <p:cNvSpPr/>
            <p:nvPr/>
          </p:nvSpPr>
          <p:spPr>
            <a:xfrm>
              <a:off x="4945505" y="1449614"/>
              <a:ext cx="146943" cy="199423"/>
            </a:xfrm>
            <a:custGeom>
              <a:avLst/>
              <a:gdLst/>
              <a:ahLst/>
              <a:cxnLst/>
              <a:rect l="l" t="t" r="r" b="b"/>
              <a:pathLst>
                <a:path w="1750" h="2375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231"/>
                    <a:pt x="6" y="462"/>
                    <a:pt x="0" y="693"/>
                  </a:cubicBezTo>
                  <a:lnTo>
                    <a:pt x="1687" y="2375"/>
                  </a:lnTo>
                  <a:cubicBezTo>
                    <a:pt x="1714" y="2170"/>
                    <a:pt x="1731" y="1962"/>
                    <a:pt x="1749" y="17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210;p58">
              <a:extLst>
                <a:ext uri="{FF2B5EF4-FFF2-40B4-BE49-F238E27FC236}">
                  <a16:creationId xmlns:a16="http://schemas.microsoft.com/office/drawing/2014/main" id="{D374FF4B-E4AB-4AC2-12D0-6103AA2BBCEA}"/>
                </a:ext>
              </a:extLst>
            </p:cNvPr>
            <p:cNvSpPr/>
            <p:nvPr/>
          </p:nvSpPr>
          <p:spPr>
            <a:xfrm>
              <a:off x="4930979" y="1271101"/>
              <a:ext cx="170370" cy="307153"/>
            </a:xfrm>
            <a:custGeom>
              <a:avLst/>
              <a:gdLst/>
              <a:ahLst/>
              <a:cxnLst/>
              <a:rect l="l" t="t" r="r" b="b"/>
              <a:pathLst>
                <a:path w="2029" h="3658" extrusionOk="0">
                  <a:moveTo>
                    <a:pt x="1785" y="0"/>
                  </a:moveTo>
                  <a:cubicBezTo>
                    <a:pt x="1190" y="93"/>
                    <a:pt x="595" y="187"/>
                    <a:pt x="1" y="279"/>
                  </a:cubicBezTo>
                  <a:cubicBezTo>
                    <a:pt x="85" y="812"/>
                    <a:pt x="138" y="1345"/>
                    <a:pt x="165" y="1881"/>
                  </a:cubicBezTo>
                  <a:lnTo>
                    <a:pt x="1940" y="3657"/>
                  </a:lnTo>
                  <a:cubicBezTo>
                    <a:pt x="2029" y="2436"/>
                    <a:pt x="1976" y="1211"/>
                    <a:pt x="1785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211;p58">
              <a:extLst>
                <a:ext uri="{FF2B5EF4-FFF2-40B4-BE49-F238E27FC236}">
                  <a16:creationId xmlns:a16="http://schemas.microsoft.com/office/drawing/2014/main" id="{405B6B9B-46D7-C9AB-2DAF-6CC0243B06E9}"/>
                </a:ext>
              </a:extLst>
            </p:cNvPr>
            <p:cNvSpPr/>
            <p:nvPr/>
          </p:nvSpPr>
          <p:spPr>
            <a:xfrm>
              <a:off x="4738695" y="1440210"/>
              <a:ext cx="164828" cy="181622"/>
            </a:xfrm>
            <a:custGeom>
              <a:avLst/>
              <a:gdLst/>
              <a:ahLst/>
              <a:cxnLst/>
              <a:rect l="l" t="t" r="r" b="b"/>
              <a:pathLst>
                <a:path w="1963" h="2163" extrusionOk="0">
                  <a:moveTo>
                    <a:pt x="0" y="1"/>
                  </a:moveTo>
                  <a:lnTo>
                    <a:pt x="0" y="236"/>
                  </a:lnTo>
                  <a:lnTo>
                    <a:pt x="1922" y="2163"/>
                  </a:lnTo>
                  <a:cubicBezTo>
                    <a:pt x="1949" y="2118"/>
                    <a:pt x="1963" y="2065"/>
                    <a:pt x="1963" y="2007"/>
                  </a:cubicBezTo>
                  <a:lnTo>
                    <a:pt x="1963" y="19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212;p58">
              <a:extLst>
                <a:ext uri="{FF2B5EF4-FFF2-40B4-BE49-F238E27FC236}">
                  <a16:creationId xmlns:a16="http://schemas.microsoft.com/office/drawing/2014/main" id="{35B0B609-982C-C540-36EE-6AB9BE94F840}"/>
                </a:ext>
              </a:extLst>
            </p:cNvPr>
            <p:cNvSpPr/>
            <p:nvPr/>
          </p:nvSpPr>
          <p:spPr>
            <a:xfrm>
              <a:off x="5087913" y="1303092"/>
              <a:ext cx="293298" cy="361984"/>
            </a:xfrm>
            <a:custGeom>
              <a:avLst/>
              <a:gdLst/>
              <a:ahLst/>
              <a:cxnLst/>
              <a:rect l="l" t="t" r="r" b="b"/>
              <a:pathLst>
                <a:path w="3493" h="4311" extrusionOk="0">
                  <a:moveTo>
                    <a:pt x="0" y="1"/>
                  </a:moveTo>
                  <a:cubicBezTo>
                    <a:pt x="0" y="1"/>
                    <a:pt x="94" y="1598"/>
                    <a:pt x="94" y="2145"/>
                  </a:cubicBezTo>
                  <a:cubicBezTo>
                    <a:pt x="94" y="2695"/>
                    <a:pt x="0" y="4310"/>
                    <a:pt x="0" y="4310"/>
                  </a:cubicBezTo>
                  <a:lnTo>
                    <a:pt x="2512" y="4222"/>
                  </a:lnTo>
                  <a:cubicBezTo>
                    <a:pt x="2774" y="4212"/>
                    <a:pt x="3005" y="4044"/>
                    <a:pt x="3093" y="3796"/>
                  </a:cubicBezTo>
                  <a:lnTo>
                    <a:pt x="3294" y="3231"/>
                  </a:lnTo>
                  <a:cubicBezTo>
                    <a:pt x="3493" y="2522"/>
                    <a:pt x="3489" y="1772"/>
                    <a:pt x="3289" y="1062"/>
                  </a:cubicBezTo>
                  <a:lnTo>
                    <a:pt x="3093" y="515"/>
                  </a:lnTo>
                  <a:cubicBezTo>
                    <a:pt x="3005" y="267"/>
                    <a:pt x="2774" y="99"/>
                    <a:pt x="2512" y="8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7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213;p58">
              <a:extLst>
                <a:ext uri="{FF2B5EF4-FFF2-40B4-BE49-F238E27FC236}">
                  <a16:creationId xmlns:a16="http://schemas.microsoft.com/office/drawing/2014/main" id="{B1FAC38F-7F74-5BB4-EACF-058B1D9E3F7E}"/>
                </a:ext>
              </a:extLst>
            </p:cNvPr>
            <p:cNvSpPr/>
            <p:nvPr/>
          </p:nvSpPr>
          <p:spPr>
            <a:xfrm>
              <a:off x="5281373" y="1646937"/>
              <a:ext cx="89845" cy="85563"/>
            </a:xfrm>
            <a:custGeom>
              <a:avLst/>
              <a:gdLst/>
              <a:ahLst/>
              <a:cxnLst/>
              <a:rect l="l" t="t" r="r" b="b"/>
              <a:pathLst>
                <a:path w="1070" h="1019" extrusionOk="0">
                  <a:moveTo>
                    <a:pt x="943" y="1"/>
                  </a:moveTo>
                  <a:cubicBezTo>
                    <a:pt x="644" y="1"/>
                    <a:pt x="290" y="309"/>
                    <a:pt x="88" y="770"/>
                  </a:cubicBezTo>
                  <a:cubicBezTo>
                    <a:pt x="48" y="855"/>
                    <a:pt x="21" y="939"/>
                    <a:pt x="0" y="1019"/>
                  </a:cubicBezTo>
                  <a:cubicBezTo>
                    <a:pt x="453" y="814"/>
                    <a:pt x="830" y="464"/>
                    <a:pt x="1070" y="21"/>
                  </a:cubicBezTo>
                  <a:cubicBezTo>
                    <a:pt x="1029" y="7"/>
                    <a:pt x="987" y="1"/>
                    <a:pt x="943" y="1"/>
                  </a:cubicBezTo>
                  <a:close/>
                </a:path>
              </a:pathLst>
            </a:custGeom>
            <a:solidFill>
              <a:srgbClr val="70B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214;p58">
              <a:extLst>
                <a:ext uri="{FF2B5EF4-FFF2-40B4-BE49-F238E27FC236}">
                  <a16:creationId xmlns:a16="http://schemas.microsoft.com/office/drawing/2014/main" id="{FD2D242F-D48F-1820-707A-8784D45B38E4}"/>
                </a:ext>
              </a:extLst>
            </p:cNvPr>
            <p:cNvSpPr/>
            <p:nvPr/>
          </p:nvSpPr>
          <p:spPr>
            <a:xfrm>
              <a:off x="5281709" y="1692867"/>
              <a:ext cx="55586" cy="38961"/>
            </a:xfrm>
            <a:custGeom>
              <a:avLst/>
              <a:gdLst/>
              <a:ahLst/>
              <a:cxnLst/>
              <a:rect l="l" t="t" r="r" b="b"/>
              <a:pathLst>
                <a:path w="662" h="464" extrusionOk="0">
                  <a:moveTo>
                    <a:pt x="599" y="1"/>
                  </a:moveTo>
                  <a:lnTo>
                    <a:pt x="169" y="50"/>
                  </a:lnTo>
                  <a:cubicBezTo>
                    <a:pt x="138" y="107"/>
                    <a:pt x="111" y="166"/>
                    <a:pt x="84" y="223"/>
                  </a:cubicBezTo>
                  <a:cubicBezTo>
                    <a:pt x="49" y="303"/>
                    <a:pt x="23" y="383"/>
                    <a:pt x="0" y="463"/>
                  </a:cubicBezTo>
                  <a:cubicBezTo>
                    <a:pt x="244" y="347"/>
                    <a:pt x="470" y="193"/>
                    <a:pt x="662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215;p58">
              <a:extLst>
                <a:ext uri="{FF2B5EF4-FFF2-40B4-BE49-F238E27FC236}">
                  <a16:creationId xmlns:a16="http://schemas.microsoft.com/office/drawing/2014/main" id="{959101CA-9BCB-75E3-B89E-0A96BAC4CB4A}"/>
                </a:ext>
              </a:extLst>
            </p:cNvPr>
            <p:cNvSpPr/>
            <p:nvPr/>
          </p:nvSpPr>
          <p:spPr>
            <a:xfrm>
              <a:off x="4558670" y="1689928"/>
              <a:ext cx="466691" cy="38121"/>
            </a:xfrm>
            <a:custGeom>
              <a:avLst/>
              <a:gdLst/>
              <a:ahLst/>
              <a:cxnLst/>
              <a:rect l="l" t="t" r="r" b="b"/>
              <a:pathLst>
                <a:path w="5558" h="454" extrusionOk="0">
                  <a:moveTo>
                    <a:pt x="227" y="1"/>
                  </a:moveTo>
                  <a:cubicBezTo>
                    <a:pt x="102" y="1"/>
                    <a:pt x="0" y="103"/>
                    <a:pt x="0" y="228"/>
                  </a:cubicBezTo>
                  <a:cubicBezTo>
                    <a:pt x="0" y="351"/>
                    <a:pt x="102" y="453"/>
                    <a:pt x="227" y="453"/>
                  </a:cubicBezTo>
                  <a:lnTo>
                    <a:pt x="5557" y="453"/>
                  </a:lnTo>
                  <a:lnTo>
                    <a:pt x="3884" y="1"/>
                  </a:ln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216;p58">
              <a:extLst>
                <a:ext uri="{FF2B5EF4-FFF2-40B4-BE49-F238E27FC236}">
                  <a16:creationId xmlns:a16="http://schemas.microsoft.com/office/drawing/2014/main" id="{6755C5D8-9493-3816-A7D7-66D3412093AE}"/>
                </a:ext>
              </a:extLst>
            </p:cNvPr>
            <p:cNvSpPr/>
            <p:nvPr/>
          </p:nvSpPr>
          <p:spPr>
            <a:xfrm>
              <a:off x="4769259" y="1689928"/>
              <a:ext cx="155844" cy="38121"/>
            </a:xfrm>
            <a:custGeom>
              <a:avLst/>
              <a:gdLst/>
              <a:ahLst/>
              <a:cxnLst/>
              <a:rect l="l" t="t" r="r" b="b"/>
              <a:pathLst>
                <a:path w="1856" h="454" extrusionOk="0">
                  <a:moveTo>
                    <a:pt x="493" y="1"/>
                  </a:moveTo>
                  <a:lnTo>
                    <a:pt x="1" y="453"/>
                  </a:lnTo>
                  <a:lnTo>
                    <a:pt x="1501" y="453"/>
                  </a:lnTo>
                  <a:lnTo>
                    <a:pt x="1855" y="130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217;p58">
              <a:extLst>
                <a:ext uri="{FF2B5EF4-FFF2-40B4-BE49-F238E27FC236}">
                  <a16:creationId xmlns:a16="http://schemas.microsoft.com/office/drawing/2014/main" id="{21F1F5B6-067F-82DB-0B90-771E9939B059}"/>
                </a:ext>
              </a:extLst>
            </p:cNvPr>
            <p:cNvSpPr/>
            <p:nvPr/>
          </p:nvSpPr>
          <p:spPr>
            <a:xfrm>
              <a:off x="4709642" y="1689928"/>
              <a:ext cx="72716" cy="38121"/>
            </a:xfrm>
            <a:custGeom>
              <a:avLst/>
              <a:gdLst/>
              <a:ahLst/>
              <a:cxnLst/>
              <a:rect l="l" t="t" r="r" b="b"/>
              <a:pathLst>
                <a:path w="866" h="454" extrusionOk="0">
                  <a:moveTo>
                    <a:pt x="492" y="1"/>
                  </a:moveTo>
                  <a:lnTo>
                    <a:pt x="0" y="453"/>
                  </a:lnTo>
                  <a:lnTo>
                    <a:pt x="373" y="453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218;p58">
              <a:extLst>
                <a:ext uri="{FF2B5EF4-FFF2-40B4-BE49-F238E27FC236}">
                  <a16:creationId xmlns:a16="http://schemas.microsoft.com/office/drawing/2014/main" id="{66E02A8B-AE7D-EA82-7814-605FB4E8A91B}"/>
                </a:ext>
              </a:extLst>
            </p:cNvPr>
            <p:cNvSpPr/>
            <p:nvPr/>
          </p:nvSpPr>
          <p:spPr>
            <a:xfrm>
              <a:off x="4501992" y="1436180"/>
              <a:ext cx="32579" cy="130150"/>
            </a:xfrm>
            <a:custGeom>
              <a:avLst/>
              <a:gdLst/>
              <a:ahLst/>
              <a:cxnLst/>
              <a:rect l="l" t="t" r="r" b="b"/>
              <a:pathLst>
                <a:path w="388" h="1550" extrusionOk="0">
                  <a:moveTo>
                    <a:pt x="1" y="1"/>
                  </a:moveTo>
                  <a:lnTo>
                    <a:pt x="1" y="1247"/>
                  </a:lnTo>
                  <a:lnTo>
                    <a:pt x="388" y="1550"/>
                  </a:lnTo>
                  <a:lnTo>
                    <a:pt x="388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219;p58">
              <a:extLst>
                <a:ext uri="{FF2B5EF4-FFF2-40B4-BE49-F238E27FC236}">
                  <a16:creationId xmlns:a16="http://schemas.microsoft.com/office/drawing/2014/main" id="{60133066-335C-6C03-B052-4EA1E2E40068}"/>
                </a:ext>
              </a:extLst>
            </p:cNvPr>
            <p:cNvSpPr/>
            <p:nvPr/>
          </p:nvSpPr>
          <p:spPr>
            <a:xfrm>
              <a:off x="4501992" y="1564397"/>
              <a:ext cx="32579" cy="63395"/>
            </a:xfrm>
            <a:custGeom>
              <a:avLst/>
              <a:gdLst/>
              <a:ahLst/>
              <a:cxnLst/>
              <a:rect l="l" t="t" r="r" b="b"/>
              <a:pathLst>
                <a:path w="388" h="755" extrusionOk="0">
                  <a:moveTo>
                    <a:pt x="1" y="0"/>
                  </a:moveTo>
                  <a:lnTo>
                    <a:pt x="1" y="457"/>
                  </a:lnTo>
                  <a:lnTo>
                    <a:pt x="388" y="754"/>
                  </a:lnTo>
                  <a:lnTo>
                    <a:pt x="388" y="2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220;p58">
              <a:extLst>
                <a:ext uri="{FF2B5EF4-FFF2-40B4-BE49-F238E27FC236}">
                  <a16:creationId xmlns:a16="http://schemas.microsoft.com/office/drawing/2014/main" id="{BED690D4-D074-ECAE-C4C6-AABB3FE4DCCD}"/>
                </a:ext>
              </a:extLst>
            </p:cNvPr>
            <p:cNvSpPr/>
            <p:nvPr/>
          </p:nvSpPr>
          <p:spPr>
            <a:xfrm>
              <a:off x="4051846" y="1477911"/>
              <a:ext cx="379869" cy="10832"/>
            </a:xfrm>
            <a:custGeom>
              <a:avLst/>
              <a:gdLst/>
              <a:ahLst/>
              <a:cxnLst/>
              <a:rect l="l" t="t" r="r" b="b"/>
              <a:pathLst>
                <a:path w="4524" h="129" extrusionOk="0">
                  <a:moveTo>
                    <a:pt x="1" y="0"/>
                  </a:moveTo>
                  <a:lnTo>
                    <a:pt x="1" y="129"/>
                  </a:lnTo>
                  <a:lnTo>
                    <a:pt x="4524" y="129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221;p58">
              <a:extLst>
                <a:ext uri="{FF2B5EF4-FFF2-40B4-BE49-F238E27FC236}">
                  <a16:creationId xmlns:a16="http://schemas.microsoft.com/office/drawing/2014/main" id="{695B515A-03C1-8B7F-DDD1-4774C7D1351F}"/>
                </a:ext>
              </a:extLst>
            </p:cNvPr>
            <p:cNvSpPr/>
            <p:nvPr/>
          </p:nvSpPr>
          <p:spPr>
            <a:xfrm>
              <a:off x="4051846" y="1425348"/>
              <a:ext cx="379869" cy="10916"/>
            </a:xfrm>
            <a:custGeom>
              <a:avLst/>
              <a:gdLst/>
              <a:ahLst/>
              <a:cxnLst/>
              <a:rect l="l" t="t" r="r" b="b"/>
              <a:pathLst>
                <a:path w="4524" h="130" extrusionOk="0">
                  <a:moveTo>
                    <a:pt x="1" y="1"/>
                  </a:moveTo>
                  <a:lnTo>
                    <a:pt x="1" y="130"/>
                  </a:lnTo>
                  <a:lnTo>
                    <a:pt x="4524" y="130"/>
                  </a:lnTo>
                  <a:lnTo>
                    <a:pt x="4524" y="1"/>
                  </a:ln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222;p58">
              <a:extLst>
                <a:ext uri="{FF2B5EF4-FFF2-40B4-BE49-F238E27FC236}">
                  <a16:creationId xmlns:a16="http://schemas.microsoft.com/office/drawing/2014/main" id="{96E9FAB3-11D9-5FD7-05F6-20CD442CF16F}"/>
                </a:ext>
              </a:extLst>
            </p:cNvPr>
            <p:cNvSpPr/>
            <p:nvPr/>
          </p:nvSpPr>
          <p:spPr>
            <a:xfrm>
              <a:off x="4057052" y="1373120"/>
              <a:ext cx="374663" cy="10916"/>
            </a:xfrm>
            <a:custGeom>
              <a:avLst/>
              <a:gdLst/>
              <a:ahLst/>
              <a:cxnLst/>
              <a:rect l="l" t="t" r="r" b="b"/>
              <a:pathLst>
                <a:path w="4462" h="130" extrusionOk="0">
                  <a:moveTo>
                    <a:pt x="0" y="1"/>
                  </a:moveTo>
                  <a:lnTo>
                    <a:pt x="0" y="130"/>
                  </a:lnTo>
                  <a:lnTo>
                    <a:pt x="4462" y="130"/>
                  </a:lnTo>
                  <a:lnTo>
                    <a:pt x="4462" y="1"/>
                  </a:ln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223;p58">
              <a:extLst>
                <a:ext uri="{FF2B5EF4-FFF2-40B4-BE49-F238E27FC236}">
                  <a16:creationId xmlns:a16="http://schemas.microsoft.com/office/drawing/2014/main" id="{42954985-3D37-347B-455A-7CFA7A2AC362}"/>
                </a:ext>
              </a:extLst>
            </p:cNvPr>
            <p:cNvSpPr/>
            <p:nvPr/>
          </p:nvSpPr>
          <p:spPr>
            <a:xfrm>
              <a:off x="4073425" y="1638876"/>
              <a:ext cx="358289" cy="2351"/>
            </a:xfrm>
            <a:custGeom>
              <a:avLst/>
              <a:gdLst/>
              <a:ahLst/>
              <a:cxnLst/>
              <a:rect l="l" t="t" r="r" b="b"/>
              <a:pathLst>
                <a:path w="4267" h="28" extrusionOk="0">
                  <a:moveTo>
                    <a:pt x="0" y="0"/>
                  </a:moveTo>
                  <a:lnTo>
                    <a:pt x="0" y="27"/>
                  </a:lnTo>
                  <a:lnTo>
                    <a:pt x="4267" y="27"/>
                  </a:lnTo>
                  <a:lnTo>
                    <a:pt x="4267" y="0"/>
                  </a:lnTo>
                  <a:close/>
                </a:path>
              </a:pathLst>
            </a:custGeom>
            <a:solidFill>
              <a:srgbClr val="4F5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224;p58">
              <a:extLst>
                <a:ext uri="{FF2B5EF4-FFF2-40B4-BE49-F238E27FC236}">
                  <a16:creationId xmlns:a16="http://schemas.microsoft.com/office/drawing/2014/main" id="{E4C79151-A831-EEA2-DB97-712893115730}"/>
                </a:ext>
              </a:extLst>
            </p:cNvPr>
            <p:cNvSpPr/>
            <p:nvPr/>
          </p:nvSpPr>
          <p:spPr>
            <a:xfrm>
              <a:off x="4057052" y="1582282"/>
              <a:ext cx="374663" cy="10916"/>
            </a:xfrm>
            <a:custGeom>
              <a:avLst/>
              <a:gdLst/>
              <a:ahLst/>
              <a:cxnLst/>
              <a:rect l="l" t="t" r="r" b="b"/>
              <a:pathLst>
                <a:path w="4462" h="130" extrusionOk="0">
                  <a:moveTo>
                    <a:pt x="0" y="0"/>
                  </a:moveTo>
                  <a:lnTo>
                    <a:pt x="0" y="129"/>
                  </a:lnTo>
                  <a:lnTo>
                    <a:pt x="4462" y="129"/>
                  </a:lnTo>
                  <a:lnTo>
                    <a:pt x="4462" y="0"/>
                  </a:ln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225;p58">
              <a:extLst>
                <a:ext uri="{FF2B5EF4-FFF2-40B4-BE49-F238E27FC236}">
                  <a16:creationId xmlns:a16="http://schemas.microsoft.com/office/drawing/2014/main" id="{76D54D39-9A62-F218-1128-55E3B7ECDEEF}"/>
                </a:ext>
              </a:extLst>
            </p:cNvPr>
            <p:cNvSpPr/>
            <p:nvPr/>
          </p:nvSpPr>
          <p:spPr>
            <a:xfrm>
              <a:off x="4051846" y="1530139"/>
              <a:ext cx="379869" cy="10748"/>
            </a:xfrm>
            <a:custGeom>
              <a:avLst/>
              <a:gdLst/>
              <a:ahLst/>
              <a:cxnLst/>
              <a:rect l="l" t="t" r="r" b="b"/>
              <a:pathLst>
                <a:path w="4524" h="128" extrusionOk="0">
                  <a:moveTo>
                    <a:pt x="1" y="0"/>
                  </a:moveTo>
                  <a:lnTo>
                    <a:pt x="1" y="128"/>
                  </a:lnTo>
                  <a:lnTo>
                    <a:pt x="4524" y="128"/>
                  </a:lnTo>
                  <a:lnTo>
                    <a:pt x="4524" y="0"/>
                  </a:ln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226;p58">
              <a:extLst>
                <a:ext uri="{FF2B5EF4-FFF2-40B4-BE49-F238E27FC236}">
                  <a16:creationId xmlns:a16="http://schemas.microsoft.com/office/drawing/2014/main" id="{F1B24443-7EEA-EEF9-5A85-9FFF628912C7}"/>
                </a:ext>
              </a:extLst>
            </p:cNvPr>
            <p:cNvSpPr/>
            <p:nvPr/>
          </p:nvSpPr>
          <p:spPr>
            <a:xfrm>
              <a:off x="4038831" y="1280001"/>
              <a:ext cx="427898" cy="406235"/>
            </a:xfrm>
            <a:custGeom>
              <a:avLst/>
              <a:gdLst/>
              <a:ahLst/>
              <a:cxnLst/>
              <a:rect l="l" t="t" r="r" b="b"/>
              <a:pathLst>
                <a:path w="5096" h="4838" extrusionOk="0">
                  <a:moveTo>
                    <a:pt x="635" y="1"/>
                  </a:moveTo>
                  <a:cubicBezTo>
                    <a:pt x="338" y="1"/>
                    <a:pt x="89" y="214"/>
                    <a:pt x="35" y="503"/>
                  </a:cubicBezTo>
                  <a:cubicBezTo>
                    <a:pt x="23" y="569"/>
                    <a:pt x="9" y="640"/>
                    <a:pt x="0" y="706"/>
                  </a:cubicBezTo>
                  <a:lnTo>
                    <a:pt x="3577" y="706"/>
                  </a:lnTo>
                  <a:cubicBezTo>
                    <a:pt x="3995" y="706"/>
                    <a:pt x="4332" y="1044"/>
                    <a:pt x="4332" y="1456"/>
                  </a:cubicBezTo>
                  <a:lnTo>
                    <a:pt x="4332" y="3383"/>
                  </a:lnTo>
                  <a:cubicBezTo>
                    <a:pt x="4332" y="3795"/>
                    <a:pt x="3995" y="4133"/>
                    <a:pt x="3577" y="4133"/>
                  </a:cubicBezTo>
                  <a:lnTo>
                    <a:pt x="0" y="4133"/>
                  </a:lnTo>
                  <a:cubicBezTo>
                    <a:pt x="9" y="4199"/>
                    <a:pt x="23" y="4270"/>
                    <a:pt x="35" y="4337"/>
                  </a:cubicBezTo>
                  <a:cubicBezTo>
                    <a:pt x="89" y="4625"/>
                    <a:pt x="338" y="4838"/>
                    <a:pt x="635" y="4838"/>
                  </a:cubicBezTo>
                  <a:lnTo>
                    <a:pt x="5095" y="4838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227;p58">
              <a:extLst>
                <a:ext uri="{FF2B5EF4-FFF2-40B4-BE49-F238E27FC236}">
                  <a16:creationId xmlns:a16="http://schemas.microsoft.com/office/drawing/2014/main" id="{A9462677-221A-CDAA-992F-831144BC65EA}"/>
                </a:ext>
              </a:extLst>
            </p:cNvPr>
            <p:cNvSpPr/>
            <p:nvPr/>
          </p:nvSpPr>
          <p:spPr>
            <a:xfrm>
              <a:off x="4558670" y="1338526"/>
              <a:ext cx="134684" cy="29137"/>
            </a:xfrm>
            <a:custGeom>
              <a:avLst/>
              <a:gdLst/>
              <a:ahLst/>
              <a:cxnLst/>
              <a:rect l="l" t="t" r="r" b="b"/>
              <a:pathLst>
                <a:path w="1604" h="347" extrusionOk="0">
                  <a:moveTo>
                    <a:pt x="0" y="0"/>
                  </a:moveTo>
                  <a:lnTo>
                    <a:pt x="0" y="347"/>
                  </a:lnTo>
                  <a:lnTo>
                    <a:pt x="1603" y="347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228;p58">
              <a:extLst>
                <a:ext uri="{FF2B5EF4-FFF2-40B4-BE49-F238E27FC236}">
                  <a16:creationId xmlns:a16="http://schemas.microsoft.com/office/drawing/2014/main" id="{CB324189-8118-FE1A-4C00-0EB2B22FC5FE}"/>
                </a:ext>
              </a:extLst>
            </p:cNvPr>
            <p:cNvSpPr/>
            <p:nvPr/>
          </p:nvSpPr>
          <p:spPr>
            <a:xfrm>
              <a:off x="4558670" y="1405280"/>
              <a:ext cx="134684" cy="29137"/>
            </a:xfrm>
            <a:custGeom>
              <a:avLst/>
              <a:gdLst/>
              <a:ahLst/>
              <a:cxnLst/>
              <a:rect l="l" t="t" r="r" b="b"/>
              <a:pathLst>
                <a:path w="1604" h="347" extrusionOk="0">
                  <a:moveTo>
                    <a:pt x="0" y="0"/>
                  </a:moveTo>
                  <a:lnTo>
                    <a:pt x="0" y="346"/>
                  </a:lnTo>
                  <a:lnTo>
                    <a:pt x="1603" y="346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229;p58">
              <a:extLst>
                <a:ext uri="{FF2B5EF4-FFF2-40B4-BE49-F238E27FC236}">
                  <a16:creationId xmlns:a16="http://schemas.microsoft.com/office/drawing/2014/main" id="{D4C77304-7800-4DCD-82E1-83313F404E57}"/>
                </a:ext>
              </a:extLst>
            </p:cNvPr>
            <p:cNvSpPr/>
            <p:nvPr/>
          </p:nvSpPr>
          <p:spPr>
            <a:xfrm>
              <a:off x="4558670" y="1471950"/>
              <a:ext cx="134684" cy="29137"/>
            </a:xfrm>
            <a:custGeom>
              <a:avLst/>
              <a:gdLst/>
              <a:ahLst/>
              <a:cxnLst/>
              <a:rect l="l" t="t" r="r" b="b"/>
              <a:pathLst>
                <a:path w="1604" h="347" extrusionOk="0">
                  <a:moveTo>
                    <a:pt x="0" y="1"/>
                  </a:moveTo>
                  <a:lnTo>
                    <a:pt x="0" y="347"/>
                  </a:lnTo>
                  <a:lnTo>
                    <a:pt x="1603" y="3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230;p58">
              <a:extLst>
                <a:ext uri="{FF2B5EF4-FFF2-40B4-BE49-F238E27FC236}">
                  <a16:creationId xmlns:a16="http://schemas.microsoft.com/office/drawing/2014/main" id="{12D03F7C-30C3-1135-E48C-AC582D987452}"/>
                </a:ext>
              </a:extLst>
            </p:cNvPr>
            <p:cNvSpPr/>
            <p:nvPr/>
          </p:nvSpPr>
          <p:spPr>
            <a:xfrm>
              <a:off x="4558670" y="1538619"/>
              <a:ext cx="134684" cy="29137"/>
            </a:xfrm>
            <a:custGeom>
              <a:avLst/>
              <a:gdLst/>
              <a:ahLst/>
              <a:cxnLst/>
              <a:rect l="l" t="t" r="r" b="b"/>
              <a:pathLst>
                <a:path w="1604" h="347" extrusionOk="0">
                  <a:moveTo>
                    <a:pt x="0" y="0"/>
                  </a:moveTo>
                  <a:lnTo>
                    <a:pt x="0" y="347"/>
                  </a:lnTo>
                  <a:lnTo>
                    <a:pt x="1603" y="347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231;p58">
              <a:extLst>
                <a:ext uri="{FF2B5EF4-FFF2-40B4-BE49-F238E27FC236}">
                  <a16:creationId xmlns:a16="http://schemas.microsoft.com/office/drawing/2014/main" id="{60035E81-612C-1A13-94EC-29025ADEAB3C}"/>
                </a:ext>
              </a:extLst>
            </p:cNvPr>
            <p:cNvSpPr/>
            <p:nvPr/>
          </p:nvSpPr>
          <p:spPr>
            <a:xfrm>
              <a:off x="4558670" y="1605373"/>
              <a:ext cx="134684" cy="29137"/>
            </a:xfrm>
            <a:custGeom>
              <a:avLst/>
              <a:gdLst/>
              <a:ahLst/>
              <a:cxnLst/>
              <a:rect l="l" t="t" r="r" b="b"/>
              <a:pathLst>
                <a:path w="1604" h="347" extrusionOk="0">
                  <a:moveTo>
                    <a:pt x="0" y="0"/>
                  </a:moveTo>
                  <a:lnTo>
                    <a:pt x="0" y="346"/>
                  </a:lnTo>
                  <a:lnTo>
                    <a:pt x="1603" y="346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23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916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>
            <a:spLocks noGrp="1"/>
          </p:cNvSpPr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시연 동영상</a:t>
            </a:r>
            <a:endParaRPr b="1" dirty="0">
              <a:latin typeface="+mj-ea"/>
              <a:ea typeface="+mj-ea"/>
            </a:endParaRPr>
          </a:p>
        </p:txBody>
      </p:sp>
      <p:grpSp>
        <p:nvGrpSpPr>
          <p:cNvPr id="1095" name="Google Shape;1095;p40"/>
          <p:cNvGrpSpPr/>
          <p:nvPr/>
        </p:nvGrpSpPr>
        <p:grpSpPr>
          <a:xfrm>
            <a:off x="8140790" y="-147251"/>
            <a:ext cx="1578119" cy="1560060"/>
            <a:chOff x="660016" y="1404525"/>
            <a:chExt cx="2439511" cy="2430000"/>
          </a:xfrm>
        </p:grpSpPr>
        <p:sp>
          <p:nvSpPr>
            <p:cNvPr id="1096" name="Google Shape;1096;p40"/>
            <p:cNvSpPr/>
            <p:nvPr/>
          </p:nvSpPr>
          <p:spPr>
            <a:xfrm>
              <a:off x="2484451" y="2761592"/>
              <a:ext cx="615075" cy="900622"/>
            </a:xfrm>
            <a:custGeom>
              <a:avLst/>
              <a:gdLst/>
              <a:ahLst/>
              <a:cxnLst/>
              <a:rect l="l" t="t" r="r" b="b"/>
              <a:pathLst>
                <a:path w="1874" h="2744" extrusionOk="0">
                  <a:moveTo>
                    <a:pt x="1" y="1"/>
                  </a:moveTo>
                  <a:lnTo>
                    <a:pt x="1" y="2744"/>
                  </a:lnTo>
                  <a:lnTo>
                    <a:pt x="440" y="2744"/>
                  </a:lnTo>
                  <a:cubicBezTo>
                    <a:pt x="528" y="2744"/>
                    <a:pt x="608" y="2704"/>
                    <a:pt x="661" y="2633"/>
                  </a:cubicBezTo>
                  <a:lnTo>
                    <a:pt x="1820" y="699"/>
                  </a:lnTo>
                  <a:cubicBezTo>
                    <a:pt x="1855" y="654"/>
                    <a:pt x="1874" y="596"/>
                    <a:pt x="1874" y="533"/>
                  </a:cubicBezTo>
                  <a:lnTo>
                    <a:pt x="1874" y="334"/>
                  </a:lnTo>
                  <a:cubicBezTo>
                    <a:pt x="1874" y="152"/>
                    <a:pt x="1722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2484451" y="1605293"/>
              <a:ext cx="615075" cy="900622"/>
            </a:xfrm>
            <a:custGeom>
              <a:avLst/>
              <a:gdLst/>
              <a:ahLst/>
              <a:cxnLst/>
              <a:rect l="l" t="t" r="r" b="b"/>
              <a:pathLst>
                <a:path w="1874" h="2744" extrusionOk="0">
                  <a:moveTo>
                    <a:pt x="1" y="0"/>
                  </a:moveTo>
                  <a:lnTo>
                    <a:pt x="1" y="2743"/>
                  </a:lnTo>
                  <a:lnTo>
                    <a:pt x="440" y="2743"/>
                  </a:lnTo>
                  <a:cubicBezTo>
                    <a:pt x="528" y="2743"/>
                    <a:pt x="608" y="2704"/>
                    <a:pt x="661" y="2632"/>
                  </a:cubicBezTo>
                  <a:lnTo>
                    <a:pt x="1820" y="697"/>
                  </a:lnTo>
                  <a:cubicBezTo>
                    <a:pt x="1855" y="653"/>
                    <a:pt x="1874" y="594"/>
                    <a:pt x="1874" y="537"/>
                  </a:cubicBezTo>
                  <a:lnTo>
                    <a:pt x="1874" y="338"/>
                  </a:lnTo>
                  <a:cubicBezTo>
                    <a:pt x="1874" y="151"/>
                    <a:pt x="1722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200550" y="1404525"/>
              <a:ext cx="1360200" cy="24300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660016" y="2761592"/>
              <a:ext cx="734545" cy="900622"/>
            </a:xfrm>
            <a:custGeom>
              <a:avLst/>
              <a:gdLst/>
              <a:ahLst/>
              <a:cxnLst/>
              <a:rect l="l" t="t" r="r" b="b"/>
              <a:pathLst>
                <a:path w="2238" h="2744" extrusionOk="0">
                  <a:moveTo>
                    <a:pt x="338" y="1"/>
                  </a:moveTo>
                  <a:cubicBezTo>
                    <a:pt x="151" y="1"/>
                    <a:pt x="0" y="152"/>
                    <a:pt x="0" y="334"/>
                  </a:cubicBezTo>
                  <a:lnTo>
                    <a:pt x="0" y="533"/>
                  </a:lnTo>
                  <a:cubicBezTo>
                    <a:pt x="0" y="596"/>
                    <a:pt x="18" y="654"/>
                    <a:pt x="53" y="699"/>
                  </a:cubicBezTo>
                  <a:lnTo>
                    <a:pt x="1212" y="2633"/>
                  </a:lnTo>
                  <a:cubicBezTo>
                    <a:pt x="1266" y="2704"/>
                    <a:pt x="1346" y="2744"/>
                    <a:pt x="1434" y="2744"/>
                  </a:cubicBezTo>
                  <a:lnTo>
                    <a:pt x="1901" y="2744"/>
                  </a:lnTo>
                  <a:cubicBezTo>
                    <a:pt x="2087" y="2744"/>
                    <a:pt x="2237" y="2594"/>
                    <a:pt x="2237" y="2407"/>
                  </a:cubicBezTo>
                  <a:lnTo>
                    <a:pt x="2237" y="334"/>
                  </a:lnTo>
                  <a:cubicBezTo>
                    <a:pt x="2237" y="152"/>
                    <a:pt x="2087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660016" y="1605293"/>
              <a:ext cx="734545" cy="900622"/>
            </a:xfrm>
            <a:custGeom>
              <a:avLst/>
              <a:gdLst/>
              <a:ahLst/>
              <a:cxnLst/>
              <a:rect l="l" t="t" r="r" b="b"/>
              <a:pathLst>
                <a:path w="2238" h="2744" extrusionOk="0">
                  <a:moveTo>
                    <a:pt x="338" y="0"/>
                  </a:moveTo>
                  <a:cubicBezTo>
                    <a:pt x="151" y="0"/>
                    <a:pt x="0" y="151"/>
                    <a:pt x="0" y="338"/>
                  </a:cubicBezTo>
                  <a:lnTo>
                    <a:pt x="0" y="537"/>
                  </a:lnTo>
                  <a:cubicBezTo>
                    <a:pt x="0" y="594"/>
                    <a:pt x="18" y="653"/>
                    <a:pt x="53" y="697"/>
                  </a:cubicBezTo>
                  <a:lnTo>
                    <a:pt x="1212" y="2632"/>
                  </a:lnTo>
                  <a:cubicBezTo>
                    <a:pt x="1266" y="2704"/>
                    <a:pt x="1346" y="2743"/>
                    <a:pt x="1434" y="2743"/>
                  </a:cubicBezTo>
                  <a:lnTo>
                    <a:pt x="1901" y="2743"/>
                  </a:lnTo>
                  <a:cubicBezTo>
                    <a:pt x="2087" y="2743"/>
                    <a:pt x="2237" y="2592"/>
                    <a:pt x="2237" y="2405"/>
                  </a:cubicBezTo>
                  <a:lnTo>
                    <a:pt x="2237" y="338"/>
                  </a:lnTo>
                  <a:cubicBezTo>
                    <a:pt x="2237" y="151"/>
                    <a:pt x="2087" y="0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1200550" y="1404525"/>
              <a:ext cx="681900" cy="2430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1448989" y="2780957"/>
              <a:ext cx="861564" cy="862549"/>
            </a:xfrm>
            <a:custGeom>
              <a:avLst/>
              <a:gdLst/>
              <a:ahLst/>
              <a:cxnLst/>
              <a:rect l="l" t="t" r="r" b="b"/>
              <a:pathLst>
                <a:path w="2625" h="2628" extrusionOk="0">
                  <a:moveTo>
                    <a:pt x="1311" y="0"/>
                  </a:moveTo>
                  <a:cubicBezTo>
                    <a:pt x="586" y="0"/>
                    <a:pt x="1" y="591"/>
                    <a:pt x="1" y="1314"/>
                  </a:cubicBezTo>
                  <a:cubicBezTo>
                    <a:pt x="1" y="2037"/>
                    <a:pt x="586" y="2627"/>
                    <a:pt x="1311" y="2627"/>
                  </a:cubicBezTo>
                  <a:cubicBezTo>
                    <a:pt x="2038" y="2627"/>
                    <a:pt x="2624" y="2037"/>
                    <a:pt x="2624" y="1314"/>
                  </a:cubicBezTo>
                  <a:cubicBezTo>
                    <a:pt x="2624" y="591"/>
                    <a:pt x="2038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1448989" y="1624001"/>
              <a:ext cx="861564" cy="862877"/>
            </a:xfrm>
            <a:custGeom>
              <a:avLst/>
              <a:gdLst/>
              <a:ahLst/>
              <a:cxnLst/>
              <a:rect l="l" t="t" r="r" b="b"/>
              <a:pathLst>
                <a:path w="2625" h="2629" extrusionOk="0">
                  <a:moveTo>
                    <a:pt x="1311" y="1"/>
                  </a:moveTo>
                  <a:cubicBezTo>
                    <a:pt x="586" y="1"/>
                    <a:pt x="1" y="591"/>
                    <a:pt x="1" y="1315"/>
                  </a:cubicBezTo>
                  <a:cubicBezTo>
                    <a:pt x="1" y="2038"/>
                    <a:pt x="586" y="2629"/>
                    <a:pt x="1311" y="2629"/>
                  </a:cubicBezTo>
                  <a:cubicBezTo>
                    <a:pt x="2038" y="2629"/>
                    <a:pt x="2624" y="2038"/>
                    <a:pt x="2624" y="1315"/>
                  </a:cubicBezTo>
                  <a:cubicBezTo>
                    <a:pt x="2624" y="591"/>
                    <a:pt x="2038" y="1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1878950" y="2780957"/>
              <a:ext cx="431603" cy="862549"/>
            </a:xfrm>
            <a:custGeom>
              <a:avLst/>
              <a:gdLst/>
              <a:ahLst/>
              <a:cxnLst/>
              <a:rect l="l" t="t" r="r" b="b"/>
              <a:pathLst>
                <a:path w="1315" h="2628" extrusionOk="0">
                  <a:moveTo>
                    <a:pt x="1" y="0"/>
                  </a:moveTo>
                  <a:lnTo>
                    <a:pt x="1" y="2627"/>
                  </a:lnTo>
                  <a:cubicBezTo>
                    <a:pt x="728" y="2627"/>
                    <a:pt x="1314" y="2037"/>
                    <a:pt x="1314" y="1314"/>
                  </a:cubicBezTo>
                  <a:cubicBezTo>
                    <a:pt x="1314" y="591"/>
                    <a:pt x="728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1878950" y="1624001"/>
              <a:ext cx="431603" cy="862877"/>
            </a:xfrm>
            <a:custGeom>
              <a:avLst/>
              <a:gdLst/>
              <a:ahLst/>
              <a:cxnLst/>
              <a:rect l="l" t="t" r="r" b="b"/>
              <a:pathLst>
                <a:path w="1315" h="2629" extrusionOk="0">
                  <a:moveTo>
                    <a:pt x="1" y="1"/>
                  </a:moveTo>
                  <a:lnTo>
                    <a:pt x="1" y="2629"/>
                  </a:lnTo>
                  <a:cubicBezTo>
                    <a:pt x="728" y="2629"/>
                    <a:pt x="1314" y="2038"/>
                    <a:pt x="1314" y="1315"/>
                  </a:cubicBezTo>
                  <a:cubicBezTo>
                    <a:pt x="1314" y="591"/>
                    <a:pt x="728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딥러닝 프로젝트시연 규영">
            <a:hlinkClick r:id="" action="ppaction://media"/>
            <a:extLst>
              <a:ext uri="{FF2B5EF4-FFF2-40B4-BE49-F238E27FC236}">
                <a16:creationId xmlns:a16="http://schemas.microsoft.com/office/drawing/2014/main" id="{A33596FF-8ADB-173F-51E9-BF3E72E00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25" y="906575"/>
            <a:ext cx="7315070" cy="406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5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+mj-ea"/>
                <a:ea typeface="+mj-ea"/>
              </a:rPr>
              <a:t>팀원별</a:t>
            </a:r>
            <a:r>
              <a:rPr lang="ko-KR" altLang="en-US" b="1" dirty="0">
                <a:latin typeface="+mj-ea"/>
                <a:ea typeface="+mj-ea"/>
              </a:rPr>
              <a:t> 소감</a:t>
            </a:r>
            <a:endParaRPr b="1" dirty="0">
              <a:latin typeface="+mj-ea"/>
              <a:ea typeface="+mj-ea"/>
            </a:endParaRPr>
          </a:p>
        </p:txBody>
      </p:sp>
      <p:grpSp>
        <p:nvGrpSpPr>
          <p:cNvPr id="1591" name="Google Shape;1591;p55"/>
          <p:cNvGrpSpPr/>
          <p:nvPr/>
        </p:nvGrpSpPr>
        <p:grpSpPr>
          <a:xfrm>
            <a:off x="713310" y="3826451"/>
            <a:ext cx="7717422" cy="8286014"/>
            <a:chOff x="5182500" y="417225"/>
            <a:chExt cx="4188788" cy="4637841"/>
          </a:xfrm>
        </p:grpSpPr>
        <p:sp>
          <p:nvSpPr>
            <p:cNvPr id="1592" name="Google Shape;1592;p55"/>
            <p:cNvSpPr/>
            <p:nvPr/>
          </p:nvSpPr>
          <p:spPr>
            <a:xfrm>
              <a:off x="5182500" y="2700935"/>
              <a:ext cx="4188788" cy="90191"/>
            </a:xfrm>
            <a:custGeom>
              <a:avLst/>
              <a:gdLst/>
              <a:ahLst/>
              <a:cxnLst/>
              <a:rect l="l" t="t" r="r" b="b"/>
              <a:pathLst>
                <a:path w="70548" h="1519" extrusionOk="0">
                  <a:moveTo>
                    <a:pt x="0" y="1"/>
                  </a:moveTo>
                  <a:lnTo>
                    <a:pt x="0" y="1519"/>
                  </a:lnTo>
                  <a:lnTo>
                    <a:pt x="70548" y="1519"/>
                  </a:lnTo>
                  <a:lnTo>
                    <a:pt x="70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5"/>
            <p:cNvSpPr/>
            <p:nvPr/>
          </p:nvSpPr>
          <p:spPr>
            <a:xfrm>
              <a:off x="7998580" y="436700"/>
              <a:ext cx="90191" cy="4618366"/>
            </a:xfrm>
            <a:custGeom>
              <a:avLst/>
              <a:gdLst/>
              <a:ahLst/>
              <a:cxnLst/>
              <a:rect l="l" t="t" r="r" b="b"/>
              <a:pathLst>
                <a:path w="1519" h="77783" extrusionOk="0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5"/>
            <p:cNvSpPr/>
            <p:nvPr/>
          </p:nvSpPr>
          <p:spPr>
            <a:xfrm>
              <a:off x="6464841" y="436700"/>
              <a:ext cx="90191" cy="4618366"/>
            </a:xfrm>
            <a:custGeom>
              <a:avLst/>
              <a:gdLst/>
              <a:ahLst/>
              <a:cxnLst/>
              <a:rect l="l" t="t" r="r" b="b"/>
              <a:pathLst>
                <a:path w="1519" h="77783" extrusionOk="0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5"/>
            <p:cNvSpPr/>
            <p:nvPr/>
          </p:nvSpPr>
          <p:spPr>
            <a:xfrm>
              <a:off x="7806736" y="417225"/>
              <a:ext cx="473872" cy="90428"/>
            </a:xfrm>
            <a:custGeom>
              <a:avLst/>
              <a:gdLst/>
              <a:ahLst/>
              <a:cxnLst/>
              <a:rect l="l" t="t" r="r" b="b"/>
              <a:pathLst>
                <a:path w="7981" h="1523" extrusionOk="0">
                  <a:moveTo>
                    <a:pt x="1" y="0"/>
                  </a:moveTo>
                  <a:lnTo>
                    <a:pt x="1" y="1522"/>
                  </a:lnTo>
                  <a:lnTo>
                    <a:pt x="7980" y="1522"/>
                  </a:lnTo>
                  <a:lnTo>
                    <a:pt x="79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5"/>
            <p:cNvSpPr/>
            <p:nvPr/>
          </p:nvSpPr>
          <p:spPr>
            <a:xfrm>
              <a:off x="6273235" y="417225"/>
              <a:ext cx="473575" cy="90428"/>
            </a:xfrm>
            <a:custGeom>
              <a:avLst/>
              <a:gdLst/>
              <a:ahLst/>
              <a:cxnLst/>
              <a:rect l="l" t="t" r="r" b="b"/>
              <a:pathLst>
                <a:path w="7976" h="1523" extrusionOk="0">
                  <a:moveTo>
                    <a:pt x="1" y="0"/>
                  </a:moveTo>
                  <a:lnTo>
                    <a:pt x="1" y="1522"/>
                  </a:lnTo>
                  <a:lnTo>
                    <a:pt x="7976" y="1522"/>
                  </a:lnTo>
                  <a:lnTo>
                    <a:pt x="7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5"/>
            <p:cNvSpPr/>
            <p:nvPr/>
          </p:nvSpPr>
          <p:spPr>
            <a:xfrm>
              <a:off x="6003372" y="2322059"/>
              <a:ext cx="81522" cy="14998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5"/>
            <p:cNvSpPr/>
            <p:nvPr/>
          </p:nvSpPr>
          <p:spPr>
            <a:xfrm>
              <a:off x="5530858" y="2322059"/>
              <a:ext cx="81522" cy="14998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5"/>
            <p:cNvSpPr/>
            <p:nvPr/>
          </p:nvSpPr>
          <p:spPr>
            <a:xfrm>
              <a:off x="6179956" y="1788330"/>
              <a:ext cx="112813" cy="335528"/>
            </a:xfrm>
            <a:custGeom>
              <a:avLst/>
              <a:gdLst/>
              <a:ahLst/>
              <a:cxnLst/>
              <a:rect l="l" t="t" r="r" b="b"/>
              <a:pathLst>
                <a:path w="1900" h="5651" extrusionOk="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5"/>
            <p:cNvSpPr/>
            <p:nvPr/>
          </p:nvSpPr>
          <p:spPr>
            <a:xfrm>
              <a:off x="6179956" y="1044174"/>
              <a:ext cx="112813" cy="335291"/>
            </a:xfrm>
            <a:custGeom>
              <a:avLst/>
              <a:gdLst/>
              <a:ahLst/>
              <a:cxnLst/>
              <a:rect l="l" t="t" r="r" b="b"/>
              <a:pathLst>
                <a:path w="1900" h="5647" extrusionOk="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5"/>
            <p:cNvSpPr/>
            <p:nvPr/>
          </p:nvSpPr>
          <p:spPr>
            <a:xfrm>
              <a:off x="5322924" y="1788330"/>
              <a:ext cx="112872" cy="335528"/>
            </a:xfrm>
            <a:custGeom>
              <a:avLst/>
              <a:gdLst/>
              <a:ahLst/>
              <a:cxnLst/>
              <a:rect l="l" t="t" r="r" b="b"/>
              <a:pathLst>
                <a:path w="1901" h="5651" extrusionOk="0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5"/>
            <p:cNvSpPr/>
            <p:nvPr/>
          </p:nvSpPr>
          <p:spPr>
            <a:xfrm>
              <a:off x="5322924" y="1044174"/>
              <a:ext cx="112872" cy="335291"/>
            </a:xfrm>
            <a:custGeom>
              <a:avLst/>
              <a:gdLst/>
              <a:ahLst/>
              <a:cxnLst/>
              <a:rect l="l" t="t" r="r" b="b"/>
              <a:pathLst>
                <a:path w="1901" h="5647" extrusionOk="0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5"/>
            <p:cNvSpPr/>
            <p:nvPr/>
          </p:nvSpPr>
          <p:spPr>
            <a:xfrm>
              <a:off x="5360628" y="638043"/>
              <a:ext cx="894722" cy="1789384"/>
            </a:xfrm>
            <a:custGeom>
              <a:avLst/>
              <a:gdLst/>
              <a:ahLst/>
              <a:cxnLst/>
              <a:rect l="l" t="t" r="r" b="b"/>
              <a:pathLst>
                <a:path w="15069" h="30137" extrusionOk="0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5"/>
            <p:cNvSpPr/>
            <p:nvPr/>
          </p:nvSpPr>
          <p:spPr>
            <a:xfrm>
              <a:off x="5485792" y="674441"/>
              <a:ext cx="644100" cy="446203"/>
            </a:xfrm>
            <a:custGeom>
              <a:avLst/>
              <a:gdLst/>
              <a:ahLst/>
              <a:cxnLst/>
              <a:rect l="l" t="t" r="r" b="b"/>
              <a:pathLst>
                <a:path w="10848" h="7515" extrusionOk="0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5"/>
            <p:cNvSpPr/>
            <p:nvPr/>
          </p:nvSpPr>
          <p:spPr>
            <a:xfrm>
              <a:off x="5601753" y="802514"/>
              <a:ext cx="412478" cy="799900"/>
            </a:xfrm>
            <a:custGeom>
              <a:avLst/>
              <a:gdLst/>
              <a:ahLst/>
              <a:cxnLst/>
              <a:rect l="l" t="t" r="r" b="b"/>
              <a:pathLst>
                <a:path w="6947" h="13472" extrusionOk="0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5"/>
            <p:cNvSpPr/>
            <p:nvPr/>
          </p:nvSpPr>
          <p:spPr>
            <a:xfrm>
              <a:off x="5480804" y="1060264"/>
              <a:ext cx="654075" cy="1128184"/>
            </a:xfrm>
            <a:custGeom>
              <a:avLst/>
              <a:gdLst/>
              <a:ahLst/>
              <a:cxnLst/>
              <a:rect l="l" t="t" r="r" b="b"/>
              <a:pathLst>
                <a:path w="11016" h="19001" extrusionOk="0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5"/>
            <p:cNvSpPr/>
            <p:nvPr/>
          </p:nvSpPr>
          <p:spPr>
            <a:xfrm>
              <a:off x="5388000" y="1026302"/>
              <a:ext cx="271819" cy="439019"/>
            </a:xfrm>
            <a:custGeom>
              <a:avLst/>
              <a:gdLst/>
              <a:ahLst/>
              <a:cxnLst/>
              <a:rect l="l" t="t" r="r" b="b"/>
              <a:pathLst>
                <a:path w="4578" h="7394" extrusionOk="0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5"/>
            <p:cNvSpPr/>
            <p:nvPr/>
          </p:nvSpPr>
          <p:spPr>
            <a:xfrm>
              <a:off x="5443101" y="2015027"/>
              <a:ext cx="179788" cy="207219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5"/>
            <p:cNvSpPr/>
            <p:nvPr/>
          </p:nvSpPr>
          <p:spPr>
            <a:xfrm>
              <a:off x="5404091" y="1476370"/>
              <a:ext cx="202944" cy="45363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5"/>
            <p:cNvSpPr/>
            <p:nvPr/>
          </p:nvSpPr>
          <p:spPr>
            <a:xfrm>
              <a:off x="5404091" y="1707698"/>
              <a:ext cx="219866" cy="45184"/>
            </a:xfrm>
            <a:custGeom>
              <a:avLst/>
              <a:gdLst/>
              <a:ahLst/>
              <a:cxnLst/>
              <a:rect l="l" t="t" r="r" b="b"/>
              <a:pathLst>
                <a:path w="3703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5"/>
            <p:cNvSpPr/>
            <p:nvPr/>
          </p:nvSpPr>
          <p:spPr>
            <a:xfrm>
              <a:off x="5404091" y="1931723"/>
              <a:ext cx="219866" cy="45125"/>
            </a:xfrm>
            <a:custGeom>
              <a:avLst/>
              <a:gdLst/>
              <a:ahLst/>
              <a:cxnLst/>
              <a:rect l="l" t="t" r="r" b="b"/>
              <a:pathLst>
                <a:path w="3703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5"/>
            <p:cNvSpPr/>
            <p:nvPr/>
          </p:nvSpPr>
          <p:spPr>
            <a:xfrm>
              <a:off x="5955930" y="1026302"/>
              <a:ext cx="271997" cy="439019"/>
            </a:xfrm>
            <a:custGeom>
              <a:avLst/>
              <a:gdLst/>
              <a:ahLst/>
              <a:cxnLst/>
              <a:rect l="l" t="t" r="r" b="b"/>
              <a:pathLst>
                <a:path w="4581" h="7394" extrusionOk="0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5"/>
            <p:cNvSpPr/>
            <p:nvPr/>
          </p:nvSpPr>
          <p:spPr>
            <a:xfrm>
              <a:off x="5993100" y="2015027"/>
              <a:ext cx="179788" cy="207219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5"/>
            <p:cNvSpPr/>
            <p:nvPr/>
          </p:nvSpPr>
          <p:spPr>
            <a:xfrm>
              <a:off x="6008953" y="1476370"/>
              <a:ext cx="202944" cy="45363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5"/>
            <p:cNvSpPr/>
            <p:nvPr/>
          </p:nvSpPr>
          <p:spPr>
            <a:xfrm>
              <a:off x="5991793" y="1707698"/>
              <a:ext cx="220103" cy="45184"/>
            </a:xfrm>
            <a:custGeom>
              <a:avLst/>
              <a:gdLst/>
              <a:ahLst/>
              <a:cxnLst/>
              <a:rect l="l" t="t" r="r" b="b"/>
              <a:pathLst>
                <a:path w="3707" h="761" extrusionOk="0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5"/>
            <p:cNvSpPr/>
            <p:nvPr/>
          </p:nvSpPr>
          <p:spPr>
            <a:xfrm>
              <a:off x="5991793" y="1931723"/>
              <a:ext cx="220103" cy="45125"/>
            </a:xfrm>
            <a:custGeom>
              <a:avLst/>
              <a:gdLst/>
              <a:ahLst/>
              <a:cxnLst/>
              <a:rect l="l" t="t" r="r" b="b"/>
              <a:pathLst>
                <a:path w="3707" h="760" extrusionOk="0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5548493" y="1299786"/>
              <a:ext cx="518997" cy="796931"/>
            </a:xfrm>
            <a:custGeom>
              <a:avLst/>
              <a:gdLst/>
              <a:ahLst/>
              <a:cxnLst/>
              <a:rect l="l" t="t" r="r" b="b"/>
              <a:pathLst>
                <a:path w="8741" h="13422" extrusionOk="0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5"/>
            <p:cNvSpPr/>
            <p:nvPr/>
          </p:nvSpPr>
          <p:spPr>
            <a:xfrm>
              <a:off x="5600387" y="1379409"/>
              <a:ext cx="415150" cy="637747"/>
            </a:xfrm>
            <a:custGeom>
              <a:avLst/>
              <a:gdLst/>
              <a:ahLst/>
              <a:cxnLst/>
              <a:rect l="l" t="t" r="r" b="b"/>
              <a:pathLst>
                <a:path w="6992" h="10741" extrusionOk="0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5"/>
            <p:cNvSpPr/>
            <p:nvPr/>
          </p:nvSpPr>
          <p:spPr>
            <a:xfrm>
              <a:off x="5565356" y="1089655"/>
              <a:ext cx="201163" cy="63709"/>
            </a:xfrm>
            <a:custGeom>
              <a:avLst/>
              <a:gdLst/>
              <a:ahLst/>
              <a:cxnLst/>
              <a:rect l="l" t="t" r="r" b="b"/>
              <a:pathLst>
                <a:path w="3388" h="1073" extrusionOk="0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5334265" y="1195997"/>
              <a:ext cx="112813" cy="112813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5"/>
            <p:cNvSpPr/>
            <p:nvPr/>
          </p:nvSpPr>
          <p:spPr>
            <a:xfrm>
              <a:off x="6168912" y="1195997"/>
              <a:ext cx="112813" cy="112813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5"/>
            <p:cNvSpPr/>
            <p:nvPr/>
          </p:nvSpPr>
          <p:spPr>
            <a:xfrm>
              <a:off x="5402785" y="1369315"/>
              <a:ext cx="31944" cy="749312"/>
            </a:xfrm>
            <a:custGeom>
              <a:avLst/>
              <a:gdLst/>
              <a:ahLst/>
              <a:cxnLst/>
              <a:rect l="l" t="t" r="r" b="b"/>
              <a:pathLst>
                <a:path w="538" h="12620" extrusionOk="0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5"/>
            <p:cNvSpPr/>
            <p:nvPr/>
          </p:nvSpPr>
          <p:spPr>
            <a:xfrm>
              <a:off x="5404091" y="1476370"/>
              <a:ext cx="30638" cy="45363"/>
            </a:xfrm>
            <a:custGeom>
              <a:avLst/>
              <a:gdLst/>
              <a:ahLst/>
              <a:cxnLst/>
              <a:rect l="l" t="t" r="r" b="b"/>
              <a:pathLst>
                <a:path w="516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5"/>
            <p:cNvSpPr/>
            <p:nvPr/>
          </p:nvSpPr>
          <p:spPr>
            <a:xfrm>
              <a:off x="5404091" y="1707698"/>
              <a:ext cx="30638" cy="45184"/>
            </a:xfrm>
            <a:custGeom>
              <a:avLst/>
              <a:gdLst/>
              <a:ahLst/>
              <a:cxnLst/>
              <a:rect l="l" t="t" r="r" b="b"/>
              <a:pathLst>
                <a:path w="516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5"/>
            <p:cNvSpPr/>
            <p:nvPr/>
          </p:nvSpPr>
          <p:spPr>
            <a:xfrm>
              <a:off x="5404091" y="1931723"/>
              <a:ext cx="30638" cy="45125"/>
            </a:xfrm>
            <a:custGeom>
              <a:avLst/>
              <a:gdLst/>
              <a:ahLst/>
              <a:cxnLst/>
              <a:rect l="l" t="t" r="r" b="b"/>
              <a:pathLst>
                <a:path w="516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5"/>
            <p:cNvSpPr/>
            <p:nvPr/>
          </p:nvSpPr>
          <p:spPr>
            <a:xfrm>
              <a:off x="6180965" y="1369315"/>
              <a:ext cx="32003" cy="749312"/>
            </a:xfrm>
            <a:custGeom>
              <a:avLst/>
              <a:gdLst/>
              <a:ahLst/>
              <a:cxnLst/>
              <a:rect l="l" t="t" r="r" b="b"/>
              <a:pathLst>
                <a:path w="539" h="12620" extrusionOk="0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5"/>
            <p:cNvSpPr/>
            <p:nvPr/>
          </p:nvSpPr>
          <p:spPr>
            <a:xfrm>
              <a:off x="6180965" y="1476370"/>
              <a:ext cx="30934" cy="45363"/>
            </a:xfrm>
            <a:custGeom>
              <a:avLst/>
              <a:gdLst/>
              <a:ahLst/>
              <a:cxnLst/>
              <a:rect l="l" t="t" r="r" b="b"/>
              <a:pathLst>
                <a:path w="521" h="764" extrusionOk="0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5"/>
            <p:cNvSpPr/>
            <p:nvPr/>
          </p:nvSpPr>
          <p:spPr>
            <a:xfrm>
              <a:off x="6180965" y="1707698"/>
              <a:ext cx="30934" cy="45184"/>
            </a:xfrm>
            <a:custGeom>
              <a:avLst/>
              <a:gdLst/>
              <a:ahLst/>
              <a:cxnLst/>
              <a:rect l="l" t="t" r="r" b="b"/>
              <a:pathLst>
                <a:path w="521" h="761" extrusionOk="0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5"/>
            <p:cNvSpPr/>
            <p:nvPr/>
          </p:nvSpPr>
          <p:spPr>
            <a:xfrm>
              <a:off x="6180965" y="1931723"/>
              <a:ext cx="30934" cy="45125"/>
            </a:xfrm>
            <a:custGeom>
              <a:avLst/>
              <a:gdLst/>
              <a:ahLst/>
              <a:cxnLst/>
              <a:rect l="l" t="t" r="r" b="b"/>
              <a:pathLst>
                <a:path w="521" h="760" extrusionOk="0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5"/>
            <p:cNvSpPr/>
            <p:nvPr/>
          </p:nvSpPr>
          <p:spPr>
            <a:xfrm>
              <a:off x="5408603" y="639350"/>
              <a:ext cx="169456" cy="133000"/>
            </a:xfrm>
            <a:custGeom>
              <a:avLst/>
              <a:gdLst/>
              <a:ahLst/>
              <a:cxnLst/>
              <a:rect l="l" t="t" r="r" b="b"/>
              <a:pathLst>
                <a:path w="2854" h="2240" extrusionOk="0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5"/>
            <p:cNvSpPr/>
            <p:nvPr/>
          </p:nvSpPr>
          <p:spPr>
            <a:xfrm>
              <a:off x="5437282" y="669334"/>
              <a:ext cx="93338" cy="73091"/>
            </a:xfrm>
            <a:custGeom>
              <a:avLst/>
              <a:gdLst/>
              <a:ahLst/>
              <a:cxnLst/>
              <a:rect l="l" t="t" r="r" b="b"/>
              <a:pathLst>
                <a:path w="1572" h="1231" extrusionOk="0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5"/>
            <p:cNvSpPr/>
            <p:nvPr/>
          </p:nvSpPr>
          <p:spPr>
            <a:xfrm>
              <a:off x="6037632" y="639350"/>
              <a:ext cx="169516" cy="133000"/>
            </a:xfrm>
            <a:custGeom>
              <a:avLst/>
              <a:gdLst/>
              <a:ahLst/>
              <a:cxnLst/>
              <a:rect l="l" t="t" r="r" b="b"/>
              <a:pathLst>
                <a:path w="2855" h="2240" extrusionOk="0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5"/>
            <p:cNvSpPr/>
            <p:nvPr/>
          </p:nvSpPr>
          <p:spPr>
            <a:xfrm>
              <a:off x="6085310" y="669334"/>
              <a:ext cx="93100" cy="73091"/>
            </a:xfrm>
            <a:custGeom>
              <a:avLst/>
              <a:gdLst/>
              <a:ahLst/>
              <a:cxnLst/>
              <a:rect l="l" t="t" r="r" b="b"/>
              <a:pathLst>
                <a:path w="1568" h="1231" extrusionOk="0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5"/>
            <p:cNvSpPr/>
            <p:nvPr/>
          </p:nvSpPr>
          <p:spPr>
            <a:xfrm>
              <a:off x="8966763" y="2387610"/>
              <a:ext cx="65491" cy="119463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5"/>
            <p:cNvSpPr/>
            <p:nvPr/>
          </p:nvSpPr>
          <p:spPr>
            <a:xfrm>
              <a:off x="8515625" y="2387610"/>
              <a:ext cx="65669" cy="119463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5"/>
            <p:cNvSpPr/>
            <p:nvPr/>
          </p:nvSpPr>
          <p:spPr>
            <a:xfrm>
              <a:off x="9081714" y="1820571"/>
              <a:ext cx="106222" cy="363672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5"/>
            <p:cNvSpPr/>
            <p:nvPr/>
          </p:nvSpPr>
          <p:spPr>
            <a:xfrm>
              <a:off x="9081714" y="997267"/>
              <a:ext cx="117563" cy="363731"/>
            </a:xfrm>
            <a:custGeom>
              <a:avLst/>
              <a:gdLst/>
              <a:ahLst/>
              <a:cxnLst/>
              <a:rect l="l" t="t" r="r" b="b"/>
              <a:pathLst>
                <a:path w="1980" h="6126" extrusionOk="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5"/>
            <p:cNvSpPr/>
            <p:nvPr/>
          </p:nvSpPr>
          <p:spPr>
            <a:xfrm>
              <a:off x="8359822" y="1820571"/>
              <a:ext cx="106341" cy="363672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5"/>
            <p:cNvSpPr/>
            <p:nvPr/>
          </p:nvSpPr>
          <p:spPr>
            <a:xfrm>
              <a:off x="8348541" y="997267"/>
              <a:ext cx="117622" cy="363731"/>
            </a:xfrm>
            <a:custGeom>
              <a:avLst/>
              <a:gdLst/>
              <a:ahLst/>
              <a:cxnLst/>
              <a:rect l="l" t="t" r="r" b="b"/>
              <a:pathLst>
                <a:path w="1981" h="6126" extrusionOk="0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5"/>
            <p:cNvSpPr/>
            <p:nvPr/>
          </p:nvSpPr>
          <p:spPr>
            <a:xfrm>
              <a:off x="8381732" y="593512"/>
              <a:ext cx="784581" cy="1878744"/>
            </a:xfrm>
            <a:custGeom>
              <a:avLst/>
              <a:gdLst/>
              <a:ahLst/>
              <a:cxnLst/>
              <a:rect l="l" t="t" r="r" b="b"/>
              <a:pathLst>
                <a:path w="13214" h="31642" extrusionOk="0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5"/>
            <p:cNvSpPr/>
            <p:nvPr/>
          </p:nvSpPr>
          <p:spPr>
            <a:xfrm>
              <a:off x="8491399" y="687325"/>
              <a:ext cx="565072" cy="1691119"/>
            </a:xfrm>
            <a:custGeom>
              <a:avLst/>
              <a:gdLst/>
              <a:ahLst/>
              <a:cxnLst/>
              <a:rect l="l" t="t" r="r" b="b"/>
              <a:pathLst>
                <a:path w="9517" h="28482" extrusionOk="0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rgbClr val="A7C8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5"/>
            <p:cNvSpPr/>
            <p:nvPr/>
          </p:nvSpPr>
          <p:spPr>
            <a:xfrm>
              <a:off x="8593110" y="909806"/>
              <a:ext cx="68519" cy="1394066"/>
            </a:xfrm>
            <a:custGeom>
              <a:avLst/>
              <a:gdLst/>
              <a:ahLst/>
              <a:cxnLst/>
              <a:rect l="l" t="t" r="r" b="b"/>
              <a:pathLst>
                <a:path w="1154" h="23479" extrusionOk="0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5"/>
            <p:cNvSpPr/>
            <p:nvPr/>
          </p:nvSpPr>
          <p:spPr>
            <a:xfrm>
              <a:off x="8886130" y="909806"/>
              <a:ext cx="68638" cy="1394066"/>
            </a:xfrm>
            <a:custGeom>
              <a:avLst/>
              <a:gdLst/>
              <a:ahLst/>
              <a:cxnLst/>
              <a:rect l="l" t="t" r="r" b="b"/>
              <a:pathLst>
                <a:path w="1156" h="23479" extrusionOk="0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5"/>
            <p:cNvSpPr/>
            <p:nvPr/>
          </p:nvSpPr>
          <p:spPr>
            <a:xfrm>
              <a:off x="8471093" y="1266061"/>
              <a:ext cx="605625" cy="781909"/>
            </a:xfrm>
            <a:custGeom>
              <a:avLst/>
              <a:gdLst/>
              <a:ahLst/>
              <a:cxnLst/>
              <a:rect l="l" t="t" r="r" b="b"/>
              <a:pathLst>
                <a:path w="10200" h="13169" extrusionOk="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5"/>
            <p:cNvSpPr/>
            <p:nvPr/>
          </p:nvSpPr>
          <p:spPr>
            <a:xfrm>
              <a:off x="8436061" y="1267783"/>
              <a:ext cx="201638" cy="423166"/>
            </a:xfrm>
            <a:custGeom>
              <a:avLst/>
              <a:gdLst/>
              <a:ahLst/>
              <a:cxnLst/>
              <a:rect l="l" t="t" r="r" b="b"/>
              <a:pathLst>
                <a:path w="3396" h="7127" extrusionOk="0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8427570" y="1834465"/>
              <a:ext cx="199322" cy="247297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5"/>
            <p:cNvSpPr/>
            <p:nvPr/>
          </p:nvSpPr>
          <p:spPr>
            <a:xfrm>
              <a:off x="8416289" y="1716189"/>
              <a:ext cx="194513" cy="45066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5"/>
            <p:cNvSpPr/>
            <p:nvPr/>
          </p:nvSpPr>
          <p:spPr>
            <a:xfrm>
              <a:off x="8910118" y="1267783"/>
              <a:ext cx="201697" cy="423166"/>
            </a:xfrm>
            <a:custGeom>
              <a:avLst/>
              <a:gdLst/>
              <a:ahLst/>
              <a:cxnLst/>
              <a:rect l="l" t="t" r="r" b="b"/>
              <a:pathLst>
                <a:path w="3397" h="7127" extrusionOk="0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5"/>
            <p:cNvSpPr/>
            <p:nvPr/>
          </p:nvSpPr>
          <p:spPr>
            <a:xfrm>
              <a:off x="8921162" y="1834465"/>
              <a:ext cx="199025" cy="247297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5"/>
            <p:cNvSpPr/>
            <p:nvPr/>
          </p:nvSpPr>
          <p:spPr>
            <a:xfrm>
              <a:off x="8936956" y="1716189"/>
              <a:ext cx="194572" cy="45066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5"/>
            <p:cNvSpPr/>
            <p:nvPr/>
          </p:nvSpPr>
          <p:spPr>
            <a:xfrm>
              <a:off x="8546441" y="1525355"/>
              <a:ext cx="454931" cy="398525"/>
            </a:xfrm>
            <a:custGeom>
              <a:avLst/>
              <a:gdLst/>
              <a:ahLst/>
              <a:cxnLst/>
              <a:rect l="l" t="t" r="r" b="b"/>
              <a:pathLst>
                <a:path w="7662" h="6712" extrusionOk="0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5"/>
            <p:cNvSpPr/>
            <p:nvPr/>
          </p:nvSpPr>
          <p:spPr>
            <a:xfrm>
              <a:off x="8592041" y="1565137"/>
              <a:ext cx="363731" cy="318963"/>
            </a:xfrm>
            <a:custGeom>
              <a:avLst/>
              <a:gdLst/>
              <a:ahLst/>
              <a:cxnLst/>
              <a:rect l="l" t="t" r="r" b="b"/>
              <a:pathLst>
                <a:path w="6126" h="5372" extrusionOk="0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rgbClr val="A7C8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5"/>
            <p:cNvSpPr/>
            <p:nvPr/>
          </p:nvSpPr>
          <p:spPr>
            <a:xfrm>
              <a:off x="8562650" y="1296877"/>
              <a:ext cx="183053" cy="48034"/>
            </a:xfrm>
            <a:custGeom>
              <a:avLst/>
              <a:gdLst/>
              <a:ahLst/>
              <a:cxnLst/>
              <a:rect l="l" t="t" r="r" b="b"/>
              <a:pathLst>
                <a:path w="3083" h="809" extrusionOk="0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5"/>
            <p:cNvSpPr/>
            <p:nvPr/>
          </p:nvSpPr>
          <p:spPr>
            <a:xfrm>
              <a:off x="8328531" y="1401200"/>
              <a:ext cx="112813" cy="112931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rgbClr val="628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5"/>
            <p:cNvSpPr/>
            <p:nvPr/>
          </p:nvSpPr>
          <p:spPr>
            <a:xfrm>
              <a:off x="9106474" y="1401200"/>
              <a:ext cx="112813" cy="112931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8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5"/>
            <p:cNvSpPr/>
            <p:nvPr/>
          </p:nvSpPr>
          <p:spPr>
            <a:xfrm>
              <a:off x="8415754" y="1563058"/>
              <a:ext cx="39603" cy="716062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5"/>
            <p:cNvSpPr/>
            <p:nvPr/>
          </p:nvSpPr>
          <p:spPr>
            <a:xfrm>
              <a:off x="8427570" y="2011524"/>
              <a:ext cx="23809" cy="66797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5"/>
            <p:cNvSpPr/>
            <p:nvPr/>
          </p:nvSpPr>
          <p:spPr>
            <a:xfrm>
              <a:off x="8419198" y="1716189"/>
              <a:ext cx="25591" cy="45066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5"/>
            <p:cNvSpPr/>
            <p:nvPr/>
          </p:nvSpPr>
          <p:spPr>
            <a:xfrm>
              <a:off x="9092521" y="1563058"/>
              <a:ext cx="39544" cy="716062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5"/>
            <p:cNvSpPr/>
            <p:nvPr/>
          </p:nvSpPr>
          <p:spPr>
            <a:xfrm>
              <a:off x="9096440" y="2011524"/>
              <a:ext cx="23750" cy="66797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5"/>
            <p:cNvSpPr/>
            <p:nvPr/>
          </p:nvSpPr>
          <p:spPr>
            <a:xfrm>
              <a:off x="9103030" y="1716189"/>
              <a:ext cx="25650" cy="45066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5"/>
            <p:cNvSpPr/>
            <p:nvPr/>
          </p:nvSpPr>
          <p:spPr>
            <a:xfrm>
              <a:off x="8363326" y="585912"/>
              <a:ext cx="139175" cy="126053"/>
            </a:xfrm>
            <a:custGeom>
              <a:avLst/>
              <a:gdLst/>
              <a:ahLst/>
              <a:cxnLst/>
              <a:rect l="l" t="t" r="r" b="b"/>
              <a:pathLst>
                <a:path w="2344" h="2123" extrusionOk="0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5"/>
            <p:cNvSpPr/>
            <p:nvPr/>
          </p:nvSpPr>
          <p:spPr>
            <a:xfrm>
              <a:off x="8384879" y="614115"/>
              <a:ext cx="76772" cy="69469"/>
            </a:xfrm>
            <a:custGeom>
              <a:avLst/>
              <a:gdLst/>
              <a:ahLst/>
              <a:cxnLst/>
              <a:rect l="l" t="t" r="r" b="b"/>
              <a:pathLst>
                <a:path w="1293" h="1170" extrusionOk="0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5"/>
            <p:cNvSpPr/>
            <p:nvPr/>
          </p:nvSpPr>
          <p:spPr>
            <a:xfrm>
              <a:off x="9045317" y="585912"/>
              <a:ext cx="139234" cy="126053"/>
            </a:xfrm>
            <a:custGeom>
              <a:avLst/>
              <a:gdLst/>
              <a:ahLst/>
              <a:cxnLst/>
              <a:rect l="l" t="t" r="r" b="b"/>
              <a:pathLst>
                <a:path w="2345" h="2123" extrusionOk="0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5"/>
            <p:cNvSpPr/>
            <p:nvPr/>
          </p:nvSpPr>
          <p:spPr>
            <a:xfrm>
              <a:off x="9086168" y="614115"/>
              <a:ext cx="76713" cy="69469"/>
            </a:xfrm>
            <a:custGeom>
              <a:avLst/>
              <a:gdLst/>
              <a:ahLst/>
              <a:cxnLst/>
              <a:rect l="l" t="t" r="r" b="b"/>
              <a:pathLst>
                <a:path w="1292" h="1170" extrusionOk="0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5"/>
            <p:cNvSpPr/>
            <p:nvPr/>
          </p:nvSpPr>
          <p:spPr>
            <a:xfrm>
              <a:off x="7519475" y="2438495"/>
              <a:ext cx="62463" cy="111566"/>
            </a:xfrm>
            <a:custGeom>
              <a:avLst/>
              <a:gdLst/>
              <a:ahLst/>
              <a:cxnLst/>
              <a:rect l="l" t="t" r="r" b="b"/>
              <a:pathLst>
                <a:path w="1052" h="1879" extrusionOk="0">
                  <a:moveTo>
                    <a:pt x="525" y="0"/>
                  </a:moveTo>
                  <a:cubicBezTo>
                    <a:pt x="236" y="0"/>
                    <a:pt x="0" y="236"/>
                    <a:pt x="0" y="524"/>
                  </a:cubicBezTo>
                  <a:lnTo>
                    <a:pt x="0" y="1354"/>
                  </a:lnTo>
                  <a:cubicBezTo>
                    <a:pt x="0" y="1643"/>
                    <a:pt x="236" y="1878"/>
                    <a:pt x="525" y="1878"/>
                  </a:cubicBezTo>
                  <a:cubicBezTo>
                    <a:pt x="818" y="1878"/>
                    <a:pt x="1052" y="1643"/>
                    <a:pt x="1052" y="1354"/>
                  </a:cubicBezTo>
                  <a:lnTo>
                    <a:pt x="1052" y="524"/>
                  </a:lnTo>
                  <a:cubicBezTo>
                    <a:pt x="1052" y="236"/>
                    <a:pt x="818" y="0"/>
                    <a:pt x="525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5"/>
            <p:cNvSpPr/>
            <p:nvPr/>
          </p:nvSpPr>
          <p:spPr>
            <a:xfrm>
              <a:off x="6971852" y="2438495"/>
              <a:ext cx="62284" cy="111566"/>
            </a:xfrm>
            <a:custGeom>
              <a:avLst/>
              <a:gdLst/>
              <a:ahLst/>
              <a:cxnLst/>
              <a:rect l="l" t="t" r="r" b="b"/>
              <a:pathLst>
                <a:path w="1049" h="1879" extrusionOk="0">
                  <a:moveTo>
                    <a:pt x="524" y="0"/>
                  </a:moveTo>
                  <a:cubicBezTo>
                    <a:pt x="235" y="0"/>
                    <a:pt x="1" y="236"/>
                    <a:pt x="1" y="524"/>
                  </a:cubicBezTo>
                  <a:lnTo>
                    <a:pt x="1" y="1354"/>
                  </a:lnTo>
                  <a:cubicBezTo>
                    <a:pt x="1" y="1643"/>
                    <a:pt x="235" y="1878"/>
                    <a:pt x="524" y="1878"/>
                  </a:cubicBezTo>
                  <a:cubicBezTo>
                    <a:pt x="813" y="1878"/>
                    <a:pt x="1048" y="1643"/>
                    <a:pt x="1048" y="1354"/>
                  </a:cubicBezTo>
                  <a:lnTo>
                    <a:pt x="1048" y="524"/>
                  </a:lnTo>
                  <a:cubicBezTo>
                    <a:pt x="1048" y="236"/>
                    <a:pt x="813" y="0"/>
                    <a:pt x="524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5"/>
            <p:cNvSpPr/>
            <p:nvPr/>
          </p:nvSpPr>
          <p:spPr>
            <a:xfrm>
              <a:off x="7638346" y="1951198"/>
              <a:ext cx="106459" cy="365572"/>
            </a:xfrm>
            <a:custGeom>
              <a:avLst/>
              <a:gdLst/>
              <a:ahLst/>
              <a:cxnLst/>
              <a:rect l="l" t="t" r="r" b="b"/>
              <a:pathLst>
                <a:path w="1793" h="6157" extrusionOk="0">
                  <a:moveTo>
                    <a:pt x="897" y="1"/>
                  </a:moveTo>
                  <a:cubicBezTo>
                    <a:pt x="399" y="1"/>
                    <a:pt x="0" y="396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7"/>
                    <a:pt x="897" y="6157"/>
                  </a:cubicBezTo>
                  <a:cubicBezTo>
                    <a:pt x="1393" y="6157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396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5"/>
            <p:cNvSpPr/>
            <p:nvPr/>
          </p:nvSpPr>
          <p:spPr>
            <a:xfrm>
              <a:off x="7638346" y="1015139"/>
              <a:ext cx="106459" cy="365572"/>
            </a:xfrm>
            <a:custGeom>
              <a:avLst/>
              <a:gdLst/>
              <a:ahLst/>
              <a:cxnLst/>
              <a:rect l="l" t="t" r="r" b="b"/>
              <a:pathLst>
                <a:path w="1793" h="6157" extrusionOk="0">
                  <a:moveTo>
                    <a:pt x="897" y="1"/>
                  </a:moveTo>
                  <a:cubicBezTo>
                    <a:pt x="399" y="1"/>
                    <a:pt x="0" y="400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6"/>
                    <a:pt x="897" y="6156"/>
                  </a:cubicBezTo>
                  <a:cubicBezTo>
                    <a:pt x="1393" y="6156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400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5"/>
            <p:cNvSpPr/>
            <p:nvPr/>
          </p:nvSpPr>
          <p:spPr>
            <a:xfrm>
              <a:off x="6808687" y="1951198"/>
              <a:ext cx="106578" cy="365572"/>
            </a:xfrm>
            <a:custGeom>
              <a:avLst/>
              <a:gdLst/>
              <a:ahLst/>
              <a:cxnLst/>
              <a:rect l="l" t="t" r="r" b="b"/>
              <a:pathLst>
                <a:path w="1795" h="6157" extrusionOk="0">
                  <a:moveTo>
                    <a:pt x="898" y="1"/>
                  </a:moveTo>
                  <a:cubicBezTo>
                    <a:pt x="405" y="1"/>
                    <a:pt x="1" y="396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7"/>
                    <a:pt x="898" y="6157"/>
                  </a:cubicBezTo>
                  <a:cubicBezTo>
                    <a:pt x="1395" y="6157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396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5"/>
            <p:cNvSpPr/>
            <p:nvPr/>
          </p:nvSpPr>
          <p:spPr>
            <a:xfrm>
              <a:off x="6808687" y="1015139"/>
              <a:ext cx="106578" cy="365572"/>
            </a:xfrm>
            <a:custGeom>
              <a:avLst/>
              <a:gdLst/>
              <a:ahLst/>
              <a:cxnLst/>
              <a:rect l="l" t="t" r="r" b="b"/>
              <a:pathLst>
                <a:path w="1795" h="6157" extrusionOk="0">
                  <a:moveTo>
                    <a:pt x="898" y="1"/>
                  </a:moveTo>
                  <a:cubicBezTo>
                    <a:pt x="405" y="1"/>
                    <a:pt x="1" y="400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6"/>
                    <a:pt x="898" y="6156"/>
                  </a:cubicBezTo>
                  <a:cubicBezTo>
                    <a:pt x="1395" y="6156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400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5"/>
            <p:cNvSpPr/>
            <p:nvPr/>
          </p:nvSpPr>
          <p:spPr>
            <a:xfrm>
              <a:off x="6841878" y="522914"/>
              <a:ext cx="870022" cy="2019938"/>
            </a:xfrm>
            <a:custGeom>
              <a:avLst/>
              <a:gdLst/>
              <a:ahLst/>
              <a:cxnLst/>
              <a:rect l="l" t="t" r="r" b="b"/>
              <a:pathLst>
                <a:path w="14653" h="34020" extrusionOk="0">
                  <a:moveTo>
                    <a:pt x="7324" y="0"/>
                  </a:moveTo>
                  <a:cubicBezTo>
                    <a:pt x="3282" y="0"/>
                    <a:pt x="1" y="2139"/>
                    <a:pt x="1" y="6183"/>
                  </a:cubicBezTo>
                  <a:lnTo>
                    <a:pt x="1" y="29400"/>
                  </a:lnTo>
                  <a:cubicBezTo>
                    <a:pt x="1" y="33443"/>
                    <a:pt x="3282" y="34020"/>
                    <a:pt x="7324" y="34020"/>
                  </a:cubicBezTo>
                  <a:cubicBezTo>
                    <a:pt x="11372" y="34020"/>
                    <a:pt x="14653" y="33443"/>
                    <a:pt x="14653" y="29400"/>
                  </a:cubicBezTo>
                  <a:lnTo>
                    <a:pt x="14653" y="6183"/>
                  </a:lnTo>
                  <a:cubicBezTo>
                    <a:pt x="14653" y="2139"/>
                    <a:pt x="11372" y="0"/>
                    <a:pt x="73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5"/>
            <p:cNvSpPr/>
            <p:nvPr/>
          </p:nvSpPr>
          <p:spPr>
            <a:xfrm>
              <a:off x="6963658" y="580093"/>
              <a:ext cx="626169" cy="271463"/>
            </a:xfrm>
            <a:custGeom>
              <a:avLst/>
              <a:gdLst/>
              <a:ahLst/>
              <a:cxnLst/>
              <a:rect l="l" t="t" r="r" b="b"/>
              <a:pathLst>
                <a:path w="10546" h="4572" extrusionOk="0">
                  <a:moveTo>
                    <a:pt x="5273" y="0"/>
                  </a:moveTo>
                  <a:cubicBezTo>
                    <a:pt x="2411" y="0"/>
                    <a:pt x="80" y="1491"/>
                    <a:pt x="0" y="4310"/>
                  </a:cubicBezTo>
                  <a:lnTo>
                    <a:pt x="112" y="4572"/>
                  </a:lnTo>
                  <a:cubicBezTo>
                    <a:pt x="476" y="4372"/>
                    <a:pt x="906" y="4252"/>
                    <a:pt x="1377" y="4252"/>
                  </a:cubicBezTo>
                  <a:lnTo>
                    <a:pt x="9175" y="4252"/>
                  </a:lnTo>
                  <a:cubicBezTo>
                    <a:pt x="9641" y="4252"/>
                    <a:pt x="10076" y="4372"/>
                    <a:pt x="10435" y="4572"/>
                  </a:cubicBezTo>
                  <a:lnTo>
                    <a:pt x="10546" y="4306"/>
                  </a:lnTo>
                  <a:cubicBezTo>
                    <a:pt x="10471" y="1491"/>
                    <a:pt x="8136" y="0"/>
                    <a:pt x="5273" y="0"/>
                  </a:cubicBez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5"/>
            <p:cNvSpPr/>
            <p:nvPr/>
          </p:nvSpPr>
          <p:spPr>
            <a:xfrm>
              <a:off x="6910220" y="832558"/>
              <a:ext cx="733163" cy="446678"/>
            </a:xfrm>
            <a:custGeom>
              <a:avLst/>
              <a:gdLst/>
              <a:ahLst/>
              <a:cxnLst/>
              <a:rect l="l" t="t" r="r" b="b"/>
              <a:pathLst>
                <a:path w="12348" h="7523" extrusionOk="0">
                  <a:moveTo>
                    <a:pt x="2277" y="0"/>
                  </a:moveTo>
                  <a:cubicBezTo>
                    <a:pt x="1021" y="0"/>
                    <a:pt x="0" y="853"/>
                    <a:pt x="0" y="1900"/>
                  </a:cubicBezTo>
                  <a:lnTo>
                    <a:pt x="0" y="7523"/>
                  </a:lnTo>
                  <a:lnTo>
                    <a:pt x="12347" y="7523"/>
                  </a:lnTo>
                  <a:lnTo>
                    <a:pt x="12347" y="1900"/>
                  </a:lnTo>
                  <a:cubicBezTo>
                    <a:pt x="12347" y="853"/>
                    <a:pt x="11331" y="0"/>
                    <a:pt x="1007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5"/>
            <p:cNvSpPr/>
            <p:nvPr/>
          </p:nvSpPr>
          <p:spPr>
            <a:xfrm>
              <a:off x="6887241" y="798892"/>
              <a:ext cx="218025" cy="406897"/>
            </a:xfrm>
            <a:custGeom>
              <a:avLst/>
              <a:gdLst/>
              <a:ahLst/>
              <a:cxnLst/>
              <a:rect l="l" t="t" r="r" b="b"/>
              <a:pathLst>
                <a:path w="3672" h="6853" extrusionOk="0">
                  <a:moveTo>
                    <a:pt x="650" y="0"/>
                  </a:moveTo>
                  <a:cubicBezTo>
                    <a:pt x="577" y="0"/>
                    <a:pt x="503" y="14"/>
                    <a:pt x="431" y="43"/>
                  </a:cubicBezTo>
                  <a:cubicBezTo>
                    <a:pt x="142" y="164"/>
                    <a:pt x="1" y="496"/>
                    <a:pt x="125" y="789"/>
                  </a:cubicBezTo>
                  <a:lnTo>
                    <a:pt x="2500" y="6502"/>
                  </a:lnTo>
                  <a:cubicBezTo>
                    <a:pt x="2588" y="6723"/>
                    <a:pt x="2801" y="6852"/>
                    <a:pt x="3024" y="6852"/>
                  </a:cubicBezTo>
                  <a:cubicBezTo>
                    <a:pt x="3098" y="6852"/>
                    <a:pt x="3170" y="6838"/>
                    <a:pt x="3241" y="6812"/>
                  </a:cubicBezTo>
                  <a:cubicBezTo>
                    <a:pt x="3534" y="6688"/>
                    <a:pt x="3671" y="6355"/>
                    <a:pt x="3551" y="6066"/>
                  </a:cubicBezTo>
                  <a:lnTo>
                    <a:pt x="1177" y="350"/>
                  </a:lnTo>
                  <a:cubicBezTo>
                    <a:pt x="1087" y="132"/>
                    <a:pt x="874" y="0"/>
                    <a:pt x="650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5"/>
            <p:cNvSpPr/>
            <p:nvPr/>
          </p:nvSpPr>
          <p:spPr>
            <a:xfrm>
              <a:off x="6866697" y="1164350"/>
              <a:ext cx="208525" cy="45363"/>
            </a:xfrm>
            <a:custGeom>
              <a:avLst/>
              <a:gdLst/>
              <a:ahLst/>
              <a:cxnLst/>
              <a:rect l="l" t="t" r="r" b="b"/>
              <a:pathLst>
                <a:path w="3512" h="764" extrusionOk="0">
                  <a:moveTo>
                    <a:pt x="378" y="0"/>
                  </a:moveTo>
                  <a:cubicBezTo>
                    <a:pt x="169" y="0"/>
                    <a:pt x="0" y="173"/>
                    <a:pt x="0" y="382"/>
                  </a:cubicBezTo>
                  <a:cubicBezTo>
                    <a:pt x="0" y="591"/>
                    <a:pt x="169" y="763"/>
                    <a:pt x="378" y="763"/>
                  </a:cubicBezTo>
                  <a:lnTo>
                    <a:pt x="3134" y="763"/>
                  </a:lnTo>
                  <a:cubicBezTo>
                    <a:pt x="3343" y="763"/>
                    <a:pt x="3511" y="591"/>
                    <a:pt x="3511" y="382"/>
                  </a:cubicBezTo>
                  <a:cubicBezTo>
                    <a:pt x="3511" y="173"/>
                    <a:pt x="3343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5"/>
            <p:cNvSpPr/>
            <p:nvPr/>
          </p:nvSpPr>
          <p:spPr>
            <a:xfrm>
              <a:off x="7448343" y="798892"/>
              <a:ext cx="217966" cy="406897"/>
            </a:xfrm>
            <a:custGeom>
              <a:avLst/>
              <a:gdLst/>
              <a:ahLst/>
              <a:cxnLst/>
              <a:rect l="l" t="t" r="r" b="b"/>
              <a:pathLst>
                <a:path w="3671" h="6853" extrusionOk="0">
                  <a:moveTo>
                    <a:pt x="3024" y="0"/>
                  </a:moveTo>
                  <a:cubicBezTo>
                    <a:pt x="2801" y="0"/>
                    <a:pt x="2589" y="132"/>
                    <a:pt x="2499" y="350"/>
                  </a:cubicBezTo>
                  <a:lnTo>
                    <a:pt x="125" y="6066"/>
                  </a:lnTo>
                  <a:cubicBezTo>
                    <a:pt x="0" y="6355"/>
                    <a:pt x="142" y="6688"/>
                    <a:pt x="430" y="6812"/>
                  </a:cubicBezTo>
                  <a:cubicBezTo>
                    <a:pt x="502" y="6838"/>
                    <a:pt x="577" y="6852"/>
                    <a:pt x="648" y="6852"/>
                  </a:cubicBezTo>
                  <a:cubicBezTo>
                    <a:pt x="875" y="6852"/>
                    <a:pt x="1083" y="6723"/>
                    <a:pt x="1176" y="6502"/>
                  </a:cubicBezTo>
                  <a:lnTo>
                    <a:pt x="3550" y="789"/>
                  </a:lnTo>
                  <a:cubicBezTo>
                    <a:pt x="3671" y="496"/>
                    <a:pt x="3533" y="164"/>
                    <a:pt x="3240" y="43"/>
                  </a:cubicBezTo>
                  <a:cubicBezTo>
                    <a:pt x="3170" y="14"/>
                    <a:pt x="3097" y="0"/>
                    <a:pt x="30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5"/>
            <p:cNvSpPr/>
            <p:nvPr/>
          </p:nvSpPr>
          <p:spPr>
            <a:xfrm>
              <a:off x="7478387" y="1164350"/>
              <a:ext cx="208763" cy="45363"/>
            </a:xfrm>
            <a:custGeom>
              <a:avLst/>
              <a:gdLst/>
              <a:ahLst/>
              <a:cxnLst/>
              <a:rect l="l" t="t" r="r" b="b"/>
              <a:pathLst>
                <a:path w="3516" h="764" extrusionOk="0">
                  <a:moveTo>
                    <a:pt x="381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1"/>
                    <a:pt x="168" y="763"/>
                    <a:pt x="381" y="763"/>
                  </a:cubicBezTo>
                  <a:lnTo>
                    <a:pt x="3134" y="763"/>
                  </a:lnTo>
                  <a:cubicBezTo>
                    <a:pt x="3342" y="763"/>
                    <a:pt x="3515" y="591"/>
                    <a:pt x="3515" y="382"/>
                  </a:cubicBezTo>
                  <a:cubicBezTo>
                    <a:pt x="3515" y="173"/>
                    <a:pt x="3342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5"/>
            <p:cNvSpPr/>
            <p:nvPr/>
          </p:nvSpPr>
          <p:spPr>
            <a:xfrm>
              <a:off x="7006112" y="1032774"/>
              <a:ext cx="541381" cy="1349119"/>
            </a:xfrm>
            <a:custGeom>
              <a:avLst/>
              <a:gdLst/>
              <a:ahLst/>
              <a:cxnLst/>
              <a:rect l="l" t="t" r="r" b="b"/>
              <a:pathLst>
                <a:path w="9118" h="22722" extrusionOk="0">
                  <a:moveTo>
                    <a:pt x="0" y="1"/>
                  </a:moveTo>
                  <a:lnTo>
                    <a:pt x="0" y="22722"/>
                  </a:lnTo>
                  <a:lnTo>
                    <a:pt x="9117" y="2272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5"/>
            <p:cNvSpPr/>
            <p:nvPr/>
          </p:nvSpPr>
          <p:spPr>
            <a:xfrm>
              <a:off x="7060441" y="1088705"/>
              <a:ext cx="432963" cy="1265519"/>
            </a:xfrm>
            <a:custGeom>
              <a:avLst/>
              <a:gdLst/>
              <a:ahLst/>
              <a:cxnLst/>
              <a:rect l="l" t="t" r="r" b="b"/>
              <a:pathLst>
                <a:path w="7292" h="21314" extrusionOk="0">
                  <a:moveTo>
                    <a:pt x="0" y="0"/>
                  </a:moveTo>
                  <a:lnTo>
                    <a:pt x="0" y="21313"/>
                  </a:lnTo>
                  <a:lnTo>
                    <a:pt x="7292" y="21313"/>
                  </a:lnTo>
                  <a:lnTo>
                    <a:pt x="7292" y="0"/>
                  </a:ln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5"/>
            <p:cNvSpPr/>
            <p:nvPr/>
          </p:nvSpPr>
          <p:spPr>
            <a:xfrm>
              <a:off x="7036156" y="859099"/>
              <a:ext cx="212503" cy="38594"/>
            </a:xfrm>
            <a:custGeom>
              <a:avLst/>
              <a:gdLst/>
              <a:ahLst/>
              <a:cxnLst/>
              <a:rect l="l" t="t" r="r" b="b"/>
              <a:pathLst>
                <a:path w="3579" h="650" extrusionOk="0">
                  <a:moveTo>
                    <a:pt x="1641" y="1"/>
                  </a:moveTo>
                  <a:cubicBezTo>
                    <a:pt x="1445" y="1"/>
                    <a:pt x="1251" y="13"/>
                    <a:pt x="1061" y="46"/>
                  </a:cubicBezTo>
                  <a:cubicBezTo>
                    <a:pt x="950" y="64"/>
                    <a:pt x="844" y="90"/>
                    <a:pt x="742" y="121"/>
                  </a:cubicBezTo>
                  <a:cubicBezTo>
                    <a:pt x="639" y="144"/>
                    <a:pt x="547" y="193"/>
                    <a:pt x="457" y="223"/>
                  </a:cubicBezTo>
                  <a:cubicBezTo>
                    <a:pt x="373" y="268"/>
                    <a:pt x="297" y="316"/>
                    <a:pt x="236" y="361"/>
                  </a:cubicBezTo>
                  <a:cubicBezTo>
                    <a:pt x="174" y="410"/>
                    <a:pt x="125" y="459"/>
                    <a:pt x="90" y="498"/>
                  </a:cubicBezTo>
                  <a:cubicBezTo>
                    <a:pt x="27" y="596"/>
                    <a:pt x="0" y="649"/>
                    <a:pt x="0" y="649"/>
                  </a:cubicBezTo>
                  <a:cubicBezTo>
                    <a:pt x="0" y="649"/>
                    <a:pt x="67" y="627"/>
                    <a:pt x="156" y="592"/>
                  </a:cubicBezTo>
                  <a:cubicBezTo>
                    <a:pt x="200" y="582"/>
                    <a:pt x="262" y="574"/>
                    <a:pt x="324" y="561"/>
                  </a:cubicBezTo>
                  <a:cubicBezTo>
                    <a:pt x="391" y="556"/>
                    <a:pt x="462" y="552"/>
                    <a:pt x="547" y="543"/>
                  </a:cubicBezTo>
                  <a:cubicBezTo>
                    <a:pt x="564" y="544"/>
                    <a:pt x="581" y="544"/>
                    <a:pt x="598" y="544"/>
                  </a:cubicBezTo>
                  <a:cubicBezTo>
                    <a:pt x="645" y="544"/>
                    <a:pt x="695" y="542"/>
                    <a:pt x="748" y="542"/>
                  </a:cubicBezTo>
                  <a:cubicBezTo>
                    <a:pt x="768" y="542"/>
                    <a:pt x="788" y="542"/>
                    <a:pt x="809" y="543"/>
                  </a:cubicBezTo>
                  <a:cubicBezTo>
                    <a:pt x="897" y="543"/>
                    <a:pt x="995" y="547"/>
                    <a:pt x="1102" y="552"/>
                  </a:cubicBezTo>
                  <a:cubicBezTo>
                    <a:pt x="1305" y="556"/>
                    <a:pt x="1528" y="561"/>
                    <a:pt x="1745" y="570"/>
                  </a:cubicBezTo>
                  <a:cubicBezTo>
                    <a:pt x="1857" y="572"/>
                    <a:pt x="1970" y="573"/>
                    <a:pt x="2082" y="573"/>
                  </a:cubicBezTo>
                  <a:cubicBezTo>
                    <a:pt x="2413" y="573"/>
                    <a:pt x="2735" y="561"/>
                    <a:pt x="2997" y="525"/>
                  </a:cubicBezTo>
                  <a:cubicBezTo>
                    <a:pt x="3169" y="503"/>
                    <a:pt x="3316" y="472"/>
                    <a:pt x="3423" y="445"/>
                  </a:cubicBezTo>
                  <a:cubicBezTo>
                    <a:pt x="3520" y="418"/>
                    <a:pt x="3578" y="396"/>
                    <a:pt x="3578" y="396"/>
                  </a:cubicBezTo>
                  <a:cubicBezTo>
                    <a:pt x="3578" y="396"/>
                    <a:pt x="3525" y="369"/>
                    <a:pt x="3423" y="334"/>
                  </a:cubicBezTo>
                  <a:cubicBezTo>
                    <a:pt x="3325" y="295"/>
                    <a:pt x="3192" y="250"/>
                    <a:pt x="3023" y="197"/>
                  </a:cubicBezTo>
                  <a:cubicBezTo>
                    <a:pt x="2854" y="148"/>
                    <a:pt x="2655" y="103"/>
                    <a:pt x="2442" y="68"/>
                  </a:cubicBezTo>
                  <a:cubicBezTo>
                    <a:pt x="2229" y="28"/>
                    <a:pt x="1993" y="6"/>
                    <a:pt x="1758" y="2"/>
                  </a:cubicBezTo>
                  <a:cubicBezTo>
                    <a:pt x="1719" y="1"/>
                    <a:pt x="1680" y="1"/>
                    <a:pt x="1641" y="1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5"/>
            <p:cNvSpPr/>
            <p:nvPr/>
          </p:nvSpPr>
          <p:spPr>
            <a:xfrm>
              <a:off x="6910220" y="1358034"/>
              <a:ext cx="95950" cy="996194"/>
            </a:xfrm>
            <a:custGeom>
              <a:avLst/>
              <a:gdLst/>
              <a:ahLst/>
              <a:cxnLst/>
              <a:rect l="l" t="t" r="r" b="b"/>
              <a:pathLst>
                <a:path w="1616" h="16778" extrusionOk="0">
                  <a:moveTo>
                    <a:pt x="0" y="0"/>
                  </a:moveTo>
                  <a:lnTo>
                    <a:pt x="0" y="16777"/>
                  </a:lnTo>
                  <a:lnTo>
                    <a:pt x="1615" y="16777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5"/>
            <p:cNvSpPr/>
            <p:nvPr/>
          </p:nvSpPr>
          <p:spPr>
            <a:xfrm>
              <a:off x="7547442" y="1350612"/>
              <a:ext cx="95950" cy="1003616"/>
            </a:xfrm>
            <a:custGeom>
              <a:avLst/>
              <a:gdLst/>
              <a:ahLst/>
              <a:cxnLst/>
              <a:rect l="l" t="t" r="r" b="b"/>
              <a:pathLst>
                <a:path w="1616" h="16903" extrusionOk="0">
                  <a:moveTo>
                    <a:pt x="0" y="1"/>
                  </a:moveTo>
                  <a:lnTo>
                    <a:pt x="0" y="16902"/>
                  </a:lnTo>
                  <a:lnTo>
                    <a:pt x="1615" y="16902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7049634" y="2406075"/>
              <a:ext cx="454338" cy="70419"/>
            </a:xfrm>
            <a:custGeom>
              <a:avLst/>
              <a:gdLst/>
              <a:ahLst/>
              <a:cxnLst/>
              <a:rect l="l" t="t" r="r" b="b"/>
              <a:pathLst>
                <a:path w="7652" h="1186" extrusionOk="0">
                  <a:moveTo>
                    <a:pt x="594" y="1"/>
                  </a:moveTo>
                  <a:cubicBezTo>
                    <a:pt x="266" y="1"/>
                    <a:pt x="0" y="267"/>
                    <a:pt x="0" y="595"/>
                  </a:cubicBezTo>
                  <a:cubicBezTo>
                    <a:pt x="0" y="919"/>
                    <a:pt x="266" y="1185"/>
                    <a:pt x="594" y="1185"/>
                  </a:cubicBezTo>
                  <a:lnTo>
                    <a:pt x="7061" y="1185"/>
                  </a:lnTo>
                  <a:cubicBezTo>
                    <a:pt x="7385" y="1185"/>
                    <a:pt x="7651" y="919"/>
                    <a:pt x="7651" y="595"/>
                  </a:cubicBezTo>
                  <a:cubicBezTo>
                    <a:pt x="7651" y="267"/>
                    <a:pt x="7385" y="1"/>
                    <a:pt x="7061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7259884" y="2369203"/>
              <a:ext cx="33784" cy="160016"/>
            </a:xfrm>
            <a:custGeom>
              <a:avLst/>
              <a:gdLst/>
              <a:ahLst/>
              <a:cxnLst/>
              <a:rect l="l" t="t" r="r" b="b"/>
              <a:pathLst>
                <a:path w="569" h="2695" extrusionOk="0">
                  <a:moveTo>
                    <a:pt x="1" y="1"/>
                  </a:moveTo>
                  <a:lnTo>
                    <a:pt x="1" y="2695"/>
                  </a:lnTo>
                  <a:lnTo>
                    <a:pt x="569" y="2695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6769142" y="945847"/>
              <a:ext cx="112931" cy="112872"/>
            </a:xfrm>
            <a:custGeom>
              <a:avLst/>
              <a:gdLst/>
              <a:ahLst/>
              <a:cxnLst/>
              <a:rect l="l" t="t" r="r" b="b"/>
              <a:pathLst>
                <a:path w="1902" h="1901" extrusionOk="0">
                  <a:moveTo>
                    <a:pt x="1901" y="0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1" y="1741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7671537" y="945847"/>
              <a:ext cx="112813" cy="112872"/>
            </a:xfrm>
            <a:custGeom>
              <a:avLst/>
              <a:gdLst/>
              <a:ahLst/>
              <a:cxnLst/>
              <a:rect l="l" t="t" r="r" b="b"/>
              <a:pathLst>
                <a:path w="1900" h="1901" extrusionOk="0">
                  <a:moveTo>
                    <a:pt x="0" y="0"/>
                  </a:moveTo>
                  <a:lnTo>
                    <a:pt x="0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6944183" y="1393897"/>
              <a:ext cx="24819" cy="924766"/>
            </a:xfrm>
            <a:custGeom>
              <a:avLst/>
              <a:gdLst/>
              <a:ahLst/>
              <a:cxnLst/>
              <a:rect l="l" t="t" r="r" b="b"/>
              <a:pathLst>
                <a:path w="418" h="15575" extrusionOk="0">
                  <a:moveTo>
                    <a:pt x="209" y="0"/>
                  </a:moveTo>
                  <a:cubicBezTo>
                    <a:pt x="94" y="0"/>
                    <a:pt x="0" y="93"/>
                    <a:pt x="0" y="209"/>
                  </a:cubicBezTo>
                  <a:lnTo>
                    <a:pt x="0" y="15366"/>
                  </a:lnTo>
                  <a:cubicBezTo>
                    <a:pt x="0" y="15481"/>
                    <a:pt x="94" y="15575"/>
                    <a:pt x="209" y="15575"/>
                  </a:cubicBezTo>
                  <a:cubicBezTo>
                    <a:pt x="324" y="15575"/>
                    <a:pt x="418" y="15481"/>
                    <a:pt x="418" y="15366"/>
                  </a:cubicBezTo>
                  <a:lnTo>
                    <a:pt x="418" y="209"/>
                  </a:lnTo>
                  <a:cubicBezTo>
                    <a:pt x="418" y="93"/>
                    <a:pt x="324" y="0"/>
                    <a:pt x="209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5"/>
            <p:cNvSpPr/>
            <p:nvPr/>
          </p:nvSpPr>
          <p:spPr>
            <a:xfrm>
              <a:off x="7584551" y="1393897"/>
              <a:ext cx="25116" cy="924766"/>
            </a:xfrm>
            <a:custGeom>
              <a:avLst/>
              <a:gdLst/>
              <a:ahLst/>
              <a:cxnLst/>
              <a:rect l="l" t="t" r="r" b="b"/>
              <a:pathLst>
                <a:path w="423" h="15575" extrusionOk="0">
                  <a:moveTo>
                    <a:pt x="214" y="0"/>
                  </a:moveTo>
                  <a:cubicBezTo>
                    <a:pt x="99" y="0"/>
                    <a:pt x="1" y="93"/>
                    <a:pt x="1" y="209"/>
                  </a:cubicBezTo>
                  <a:lnTo>
                    <a:pt x="1" y="15366"/>
                  </a:lnTo>
                  <a:cubicBezTo>
                    <a:pt x="1" y="15481"/>
                    <a:pt x="99" y="15575"/>
                    <a:pt x="214" y="15575"/>
                  </a:cubicBezTo>
                  <a:cubicBezTo>
                    <a:pt x="329" y="15575"/>
                    <a:pt x="422" y="15481"/>
                    <a:pt x="422" y="15366"/>
                  </a:cubicBezTo>
                  <a:lnTo>
                    <a:pt x="422" y="209"/>
                  </a:lnTo>
                  <a:cubicBezTo>
                    <a:pt x="422" y="93"/>
                    <a:pt x="329" y="0"/>
                    <a:pt x="214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5"/>
            <p:cNvSpPr/>
            <p:nvPr/>
          </p:nvSpPr>
          <p:spPr>
            <a:xfrm>
              <a:off x="6875425" y="587455"/>
              <a:ext cx="162628" cy="140659"/>
            </a:xfrm>
            <a:custGeom>
              <a:avLst/>
              <a:gdLst/>
              <a:ahLst/>
              <a:cxnLst/>
              <a:rect l="l" t="t" r="r" b="b"/>
              <a:pathLst>
                <a:path w="2739" h="2369" extrusionOk="0">
                  <a:moveTo>
                    <a:pt x="2058" y="1"/>
                  </a:moveTo>
                  <a:cubicBezTo>
                    <a:pt x="1688" y="1"/>
                    <a:pt x="1238" y="433"/>
                    <a:pt x="950" y="662"/>
                  </a:cubicBezTo>
                  <a:cubicBezTo>
                    <a:pt x="439" y="1066"/>
                    <a:pt x="0" y="1625"/>
                    <a:pt x="560" y="2154"/>
                  </a:cubicBezTo>
                  <a:cubicBezTo>
                    <a:pt x="720" y="2305"/>
                    <a:pt x="879" y="2368"/>
                    <a:pt x="1033" y="2368"/>
                  </a:cubicBezTo>
                  <a:cubicBezTo>
                    <a:pt x="1533" y="2368"/>
                    <a:pt x="1980" y="1709"/>
                    <a:pt x="2242" y="1279"/>
                  </a:cubicBezTo>
                  <a:cubicBezTo>
                    <a:pt x="2490" y="870"/>
                    <a:pt x="2738" y="489"/>
                    <a:pt x="2344" y="116"/>
                  </a:cubicBezTo>
                  <a:cubicBezTo>
                    <a:pt x="2259" y="34"/>
                    <a:pt x="2162" y="1"/>
                    <a:pt x="2058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6902560" y="619043"/>
              <a:ext cx="89597" cy="77484"/>
            </a:xfrm>
            <a:custGeom>
              <a:avLst/>
              <a:gdLst/>
              <a:ahLst/>
              <a:cxnLst/>
              <a:rect l="l" t="t" r="r" b="b"/>
              <a:pathLst>
                <a:path w="1509" h="1305" extrusionOk="0">
                  <a:moveTo>
                    <a:pt x="1134" y="0"/>
                  </a:moveTo>
                  <a:cubicBezTo>
                    <a:pt x="930" y="0"/>
                    <a:pt x="684" y="239"/>
                    <a:pt x="523" y="365"/>
                  </a:cubicBezTo>
                  <a:cubicBezTo>
                    <a:pt x="244" y="587"/>
                    <a:pt x="0" y="893"/>
                    <a:pt x="310" y="1186"/>
                  </a:cubicBezTo>
                  <a:cubicBezTo>
                    <a:pt x="398" y="1270"/>
                    <a:pt x="486" y="1304"/>
                    <a:pt x="571" y="1304"/>
                  </a:cubicBezTo>
                  <a:cubicBezTo>
                    <a:pt x="845" y="1304"/>
                    <a:pt x="1093" y="940"/>
                    <a:pt x="1238" y="702"/>
                  </a:cubicBezTo>
                  <a:cubicBezTo>
                    <a:pt x="1371" y="481"/>
                    <a:pt x="1509" y="272"/>
                    <a:pt x="1291" y="63"/>
                  </a:cubicBezTo>
                  <a:cubicBezTo>
                    <a:pt x="1244" y="19"/>
                    <a:pt x="1191" y="0"/>
                    <a:pt x="1134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7515497" y="587455"/>
              <a:ext cx="162688" cy="140659"/>
            </a:xfrm>
            <a:custGeom>
              <a:avLst/>
              <a:gdLst/>
              <a:ahLst/>
              <a:cxnLst/>
              <a:rect l="l" t="t" r="r" b="b"/>
              <a:pathLst>
                <a:path w="2740" h="2369" extrusionOk="0">
                  <a:moveTo>
                    <a:pt x="683" y="1"/>
                  </a:moveTo>
                  <a:cubicBezTo>
                    <a:pt x="579" y="1"/>
                    <a:pt x="482" y="34"/>
                    <a:pt x="396" y="116"/>
                  </a:cubicBezTo>
                  <a:cubicBezTo>
                    <a:pt x="0" y="489"/>
                    <a:pt x="254" y="870"/>
                    <a:pt x="498" y="1279"/>
                  </a:cubicBezTo>
                  <a:cubicBezTo>
                    <a:pt x="759" y="1709"/>
                    <a:pt x="1207" y="2368"/>
                    <a:pt x="1706" y="2368"/>
                  </a:cubicBezTo>
                  <a:cubicBezTo>
                    <a:pt x="1860" y="2368"/>
                    <a:pt x="2020" y="2305"/>
                    <a:pt x="2180" y="2154"/>
                  </a:cubicBezTo>
                  <a:cubicBezTo>
                    <a:pt x="2739" y="1625"/>
                    <a:pt x="2300" y="1066"/>
                    <a:pt x="1790" y="662"/>
                  </a:cubicBezTo>
                  <a:cubicBezTo>
                    <a:pt x="1502" y="433"/>
                    <a:pt x="1054" y="1"/>
                    <a:pt x="683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5"/>
            <p:cNvSpPr/>
            <p:nvPr/>
          </p:nvSpPr>
          <p:spPr>
            <a:xfrm>
              <a:off x="7561335" y="619043"/>
              <a:ext cx="89716" cy="77484"/>
            </a:xfrm>
            <a:custGeom>
              <a:avLst/>
              <a:gdLst/>
              <a:ahLst/>
              <a:cxnLst/>
              <a:rect l="l" t="t" r="r" b="b"/>
              <a:pathLst>
                <a:path w="1511" h="1305" extrusionOk="0">
                  <a:moveTo>
                    <a:pt x="376" y="0"/>
                  </a:moveTo>
                  <a:cubicBezTo>
                    <a:pt x="320" y="0"/>
                    <a:pt x="266" y="19"/>
                    <a:pt x="219" y="63"/>
                  </a:cubicBezTo>
                  <a:cubicBezTo>
                    <a:pt x="1" y="272"/>
                    <a:pt x="139" y="481"/>
                    <a:pt x="277" y="702"/>
                  </a:cubicBezTo>
                  <a:cubicBezTo>
                    <a:pt x="419" y="940"/>
                    <a:pt x="665" y="1304"/>
                    <a:pt x="939" y="1304"/>
                  </a:cubicBezTo>
                  <a:cubicBezTo>
                    <a:pt x="1024" y="1304"/>
                    <a:pt x="1111" y="1270"/>
                    <a:pt x="1199" y="1186"/>
                  </a:cubicBezTo>
                  <a:cubicBezTo>
                    <a:pt x="1510" y="893"/>
                    <a:pt x="1266" y="587"/>
                    <a:pt x="986" y="365"/>
                  </a:cubicBezTo>
                  <a:cubicBezTo>
                    <a:pt x="827" y="239"/>
                    <a:pt x="580" y="0"/>
                    <a:pt x="376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4" name="Google Shape;1694;p55"/>
          <p:cNvSpPr txBox="1">
            <a:spLocks noGrp="1"/>
          </p:cNvSpPr>
          <p:nvPr>
            <p:ph type="subTitle" idx="1"/>
          </p:nvPr>
        </p:nvSpPr>
        <p:spPr>
          <a:xfrm>
            <a:off x="5610626" y="1071486"/>
            <a:ext cx="2088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+mj-ea"/>
                <a:ea typeface="+mj-ea"/>
              </a:rPr>
              <a:t>김규영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695" name="Google Shape;1695;p55"/>
          <p:cNvSpPr txBox="1">
            <a:spLocks noGrp="1"/>
          </p:cNvSpPr>
          <p:nvPr>
            <p:ph type="subTitle" idx="2"/>
          </p:nvPr>
        </p:nvSpPr>
        <p:spPr>
          <a:xfrm>
            <a:off x="174043" y="1898844"/>
            <a:ext cx="4087598" cy="14327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첫 프로젝트라서 많이 미숙했지만 팀원의 격려와 조언 덕분에 역할을 충분히 수행하였습니다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팀원과 아이디어 회의를 하며 자동차 번호판 인식 아이디어를 얻었고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교수님의 수업을 토대로 신경망을 참고하여 만들었습니다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효율을 알아보는 코드와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학습 과정에서 많은 시행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착오를 겪었지만 포기하지 않고 끝까지 한 결과 저의 첫 프로젝트를 잘 수행하게 된 것 같습니다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앞으로도 교수님의 좋은 수업을 통해 많이 배우겠습니다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 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96" name="Google Shape;1696;p55"/>
          <p:cNvSpPr txBox="1">
            <a:spLocks noGrp="1"/>
          </p:cNvSpPr>
          <p:nvPr>
            <p:ph type="subTitle" idx="3"/>
          </p:nvPr>
        </p:nvSpPr>
        <p:spPr>
          <a:xfrm>
            <a:off x="913479" y="1076210"/>
            <a:ext cx="2088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장정우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697" name="Google Shape;1697;p55"/>
          <p:cNvSpPr txBox="1">
            <a:spLocks noGrp="1"/>
          </p:cNvSpPr>
          <p:nvPr>
            <p:ph type="subTitle" idx="4"/>
          </p:nvPr>
        </p:nvSpPr>
        <p:spPr>
          <a:xfrm>
            <a:off x="4685323" y="1773012"/>
            <a:ext cx="3938906" cy="14327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이번 프로젝트 과제를 통해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딥러닝의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개념과 다양한 학습 모델 중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신경망 모델을 통해 자동차 번호판을 인식 딥러닝 코드를 작성하는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과정을통해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저의 부족한 부분을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알게되고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부족한 점을 팀원을 통해 보다 수월하게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채워나갈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수 있었습니다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최종 프로젝트를 팀으로 진행한 덕에 협업하는 법과 과목에 대한 지식을 습득하는 유익한 시간이 되었습니다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endParaRPr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0867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56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1705" name="Google Shape;1705;p56"/>
            <p:cNvSpPr/>
            <p:nvPr/>
          </p:nvSpPr>
          <p:spPr>
            <a:xfrm>
              <a:off x="6379286" y="1090241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6379286" y="1090241"/>
              <a:ext cx="1603648" cy="1294688"/>
            </a:xfrm>
            <a:custGeom>
              <a:avLst/>
              <a:gdLst/>
              <a:ahLst/>
              <a:cxnLst/>
              <a:rect l="l" t="t" r="r" b="b"/>
              <a:pathLst>
                <a:path w="8611" h="6952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6775959" y="1997002"/>
              <a:ext cx="574527" cy="578624"/>
            </a:xfrm>
            <a:custGeom>
              <a:avLst/>
              <a:gdLst/>
              <a:ahLst/>
              <a:cxnLst/>
              <a:rect l="l" t="t" r="r" b="b"/>
              <a:pathLst>
                <a:path w="3085" h="3107" extrusionOk="0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6885090" y="2198504"/>
              <a:ext cx="531694" cy="302069"/>
            </a:xfrm>
            <a:custGeom>
              <a:avLst/>
              <a:gdLst/>
              <a:ahLst/>
              <a:cxnLst/>
              <a:rect l="l" t="t" r="r" b="b"/>
              <a:pathLst>
                <a:path w="2855" h="1622" extrusionOk="0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6688244" y="2415277"/>
              <a:ext cx="1065622" cy="827617"/>
            </a:xfrm>
            <a:custGeom>
              <a:avLst/>
              <a:gdLst/>
              <a:ahLst/>
              <a:cxnLst/>
              <a:rect l="l" t="t" r="r" b="b"/>
              <a:pathLst>
                <a:path w="5722" h="4444" extrusionOk="0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6898126" y="2554020"/>
              <a:ext cx="814395" cy="663174"/>
            </a:xfrm>
            <a:custGeom>
              <a:avLst/>
              <a:gdLst/>
              <a:ahLst/>
              <a:cxnLst/>
              <a:rect l="l" t="t" r="r" b="b"/>
              <a:pathLst>
                <a:path w="4373" h="3561" extrusionOk="0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6898126" y="2721814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6992359" y="2644156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6992359" y="2758129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7180826" y="2758129"/>
              <a:ext cx="245082" cy="312684"/>
            </a:xfrm>
            <a:custGeom>
              <a:avLst/>
              <a:gdLst/>
              <a:ahLst/>
              <a:cxnLst/>
              <a:rect l="l" t="t" r="r" b="b"/>
              <a:pathLst>
                <a:path w="1316" h="1679" extrusionOk="0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7180826" y="2871544"/>
              <a:ext cx="187164" cy="199269"/>
            </a:xfrm>
            <a:custGeom>
              <a:avLst/>
              <a:gdLst/>
              <a:ahLst/>
              <a:cxnLst/>
              <a:rect l="l" t="t" r="r" b="b"/>
              <a:pathLst>
                <a:path w="1005" h="1070" extrusionOk="0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7371899" y="2871544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7371899" y="2987194"/>
              <a:ext cx="186791" cy="197779"/>
            </a:xfrm>
            <a:custGeom>
              <a:avLst/>
              <a:gdLst/>
              <a:ahLst/>
              <a:cxnLst/>
              <a:rect l="l" t="t" r="r" b="b"/>
              <a:pathLst>
                <a:path w="1003" h="1062" extrusionOk="0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6"/>
            <p:cNvSpPr/>
            <p:nvPr/>
          </p:nvSpPr>
          <p:spPr>
            <a:xfrm>
              <a:off x="7101491" y="2768931"/>
              <a:ext cx="58105" cy="62202"/>
            </a:xfrm>
            <a:custGeom>
              <a:avLst/>
              <a:gdLst/>
              <a:ahLst/>
              <a:cxnLst/>
              <a:rect l="l" t="t" r="r" b="b"/>
              <a:pathLst>
                <a:path w="312" h="334" extrusionOk="0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7086592" y="2765020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7485128" y="300041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7470229" y="2996319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7273569" y="2859253"/>
              <a:ext cx="76914" cy="105035"/>
            </a:xfrm>
            <a:custGeom>
              <a:avLst/>
              <a:gdLst/>
              <a:ahLst/>
              <a:cxnLst/>
              <a:rect l="l" t="t" r="r" b="b"/>
              <a:pathLst>
                <a:path w="413" h="564" extrusionOk="0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7296661" y="2925179"/>
              <a:ext cx="21603" cy="21603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7327203" y="287564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7266864" y="2931697"/>
              <a:ext cx="25886" cy="10988"/>
            </a:xfrm>
            <a:custGeom>
              <a:avLst/>
              <a:gdLst/>
              <a:ahLst/>
              <a:cxnLst/>
              <a:rect l="l" t="t" r="r" b="b"/>
              <a:pathLst>
                <a:path w="139" h="59" extrusionOk="0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7266864" y="2938587"/>
              <a:ext cx="6891" cy="10801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6724559" y="3021833"/>
              <a:ext cx="397048" cy="882928"/>
            </a:xfrm>
            <a:custGeom>
              <a:avLst/>
              <a:gdLst/>
              <a:ahLst/>
              <a:cxnLst/>
              <a:rect l="l" t="t" r="r" b="b"/>
              <a:pathLst>
                <a:path w="2132" h="4741" extrusionOk="0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6836297" y="3021833"/>
              <a:ext cx="285308" cy="882928"/>
            </a:xfrm>
            <a:custGeom>
              <a:avLst/>
              <a:gdLst/>
              <a:ahLst/>
              <a:cxnLst/>
              <a:rect l="l" t="t" r="r" b="b"/>
              <a:pathLst>
                <a:path w="1532" h="4741" extrusionOk="0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6544473" y="2700398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6569987" y="2740996"/>
              <a:ext cx="510277" cy="540633"/>
            </a:xfrm>
            <a:custGeom>
              <a:avLst/>
              <a:gdLst/>
              <a:ahLst/>
              <a:cxnLst/>
              <a:rect l="l" t="t" r="r" b="b"/>
              <a:pathLst>
                <a:path w="2740" h="2903" extrusionOk="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6569987" y="2794631"/>
              <a:ext cx="313429" cy="454780"/>
            </a:xfrm>
            <a:custGeom>
              <a:avLst/>
              <a:gdLst/>
              <a:ahLst/>
              <a:cxnLst/>
              <a:rect l="l" t="t" r="r" b="b"/>
              <a:pathLst>
                <a:path w="1683" h="2442" extrusionOk="0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6526967" y="2479713"/>
              <a:ext cx="407849" cy="401145"/>
            </a:xfrm>
            <a:custGeom>
              <a:avLst/>
              <a:gdLst/>
              <a:ahLst/>
              <a:cxnLst/>
              <a:rect l="l" t="t" r="r" b="b"/>
              <a:pathLst>
                <a:path w="2190" h="2154" extrusionOk="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6439438" y="154650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6441115" y="1711695"/>
              <a:ext cx="1181273" cy="826127"/>
            </a:xfrm>
            <a:custGeom>
              <a:avLst/>
              <a:gdLst/>
              <a:ahLst/>
              <a:cxnLst/>
              <a:rect l="l" t="t" r="r" b="b"/>
              <a:pathLst>
                <a:path w="6343" h="4436" extrusionOk="0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6488231" y="2322534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7912529" y="652970"/>
              <a:ext cx="996903" cy="1268988"/>
            </a:xfrm>
            <a:custGeom>
              <a:avLst/>
              <a:gdLst/>
              <a:ahLst/>
              <a:cxnLst/>
              <a:rect l="l" t="t" r="r" b="b"/>
              <a:pathLst>
                <a:path w="5353" h="6814" extrusionOk="0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7912529" y="652970"/>
              <a:ext cx="996903" cy="773982"/>
            </a:xfrm>
            <a:custGeom>
              <a:avLst/>
              <a:gdLst/>
              <a:ahLst/>
              <a:cxnLst/>
              <a:rect l="l" t="t" r="r" b="b"/>
              <a:pathLst>
                <a:path w="5353" h="4156" extrusionOk="0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7751252" y="982786"/>
              <a:ext cx="437274" cy="988895"/>
            </a:xfrm>
            <a:custGeom>
              <a:avLst/>
              <a:gdLst/>
              <a:ahLst/>
              <a:cxnLst/>
              <a:rect l="l" t="t" r="r" b="b"/>
              <a:pathLst>
                <a:path w="2348" h="5310" extrusionOk="0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8227260" y="159194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8285177" y="166625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8340488" y="1651543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8298586" y="1715979"/>
              <a:ext cx="31473" cy="3240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8353897" y="1701080"/>
              <a:ext cx="32218" cy="32404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8476065" y="1520994"/>
              <a:ext cx="216775" cy="216588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8533983" y="1596046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8589293" y="1581147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8546460" y="1645769"/>
              <a:ext cx="32404" cy="31473"/>
            </a:xfrm>
            <a:custGeom>
              <a:avLst/>
              <a:gdLst/>
              <a:ahLst/>
              <a:cxnLst/>
              <a:rect l="l" t="t" r="r" b="b"/>
              <a:pathLst>
                <a:path w="174" h="169" extrusionOk="0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8602516" y="162994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6379286" y="989490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6379286" y="989490"/>
              <a:ext cx="1603648" cy="1296923"/>
            </a:xfrm>
            <a:custGeom>
              <a:avLst/>
              <a:gdLst/>
              <a:ahLst/>
              <a:cxnLst/>
              <a:rect l="l" t="t" r="r" b="b"/>
              <a:pathLst>
                <a:path w="8611" h="6964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6775959" y="1898672"/>
              <a:ext cx="574527" cy="578811"/>
            </a:xfrm>
            <a:custGeom>
              <a:avLst/>
              <a:gdLst/>
              <a:ahLst/>
              <a:cxnLst/>
              <a:rect l="l" t="t" r="r" b="b"/>
              <a:pathLst>
                <a:path w="3085" h="3108" extrusionOk="0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6885090" y="2099429"/>
              <a:ext cx="531694" cy="302628"/>
            </a:xfrm>
            <a:custGeom>
              <a:avLst/>
              <a:gdLst/>
              <a:ahLst/>
              <a:cxnLst/>
              <a:rect l="l" t="t" r="r" b="b"/>
              <a:pathLst>
                <a:path w="2855" h="1625" extrusionOk="0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6688244" y="2316016"/>
              <a:ext cx="1065622" cy="828362"/>
            </a:xfrm>
            <a:custGeom>
              <a:avLst/>
              <a:gdLst/>
              <a:ahLst/>
              <a:cxnLst/>
              <a:rect l="l" t="t" r="r" b="b"/>
              <a:pathLst>
                <a:path w="5722" h="4448" extrusionOk="0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6898126" y="2455690"/>
              <a:ext cx="814395" cy="662429"/>
            </a:xfrm>
            <a:custGeom>
              <a:avLst/>
              <a:gdLst/>
              <a:ahLst/>
              <a:cxnLst/>
              <a:rect l="l" t="t" r="r" b="b"/>
              <a:pathLst>
                <a:path w="4373" h="3557" extrusionOk="0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6898126" y="2622739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6992359" y="2545639"/>
              <a:ext cx="245082" cy="313802"/>
            </a:xfrm>
            <a:custGeom>
              <a:avLst/>
              <a:gdLst/>
              <a:ahLst/>
              <a:cxnLst/>
              <a:rect l="l" t="t" r="r" b="b"/>
              <a:pathLst>
                <a:path w="1316" h="1685" extrusionOk="0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6992359" y="2659054"/>
              <a:ext cx="187164" cy="200386"/>
            </a:xfrm>
            <a:custGeom>
              <a:avLst/>
              <a:gdLst/>
              <a:ahLst/>
              <a:cxnLst/>
              <a:rect l="l" t="t" r="r" b="b"/>
              <a:pathLst>
                <a:path w="1005" h="1076" extrusionOk="0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7180826" y="2659054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7180826" y="2773028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7371899" y="2773028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7371899" y="2886256"/>
              <a:ext cx="186791" cy="200200"/>
            </a:xfrm>
            <a:custGeom>
              <a:avLst/>
              <a:gdLst/>
              <a:ahLst/>
              <a:cxnLst/>
              <a:rect l="l" t="t" r="r" b="b"/>
              <a:pathLst>
                <a:path w="1003" h="1075" extrusionOk="0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7101491" y="2669669"/>
              <a:ext cx="58105" cy="63133"/>
            </a:xfrm>
            <a:custGeom>
              <a:avLst/>
              <a:gdLst/>
              <a:ahLst/>
              <a:cxnLst/>
              <a:rect l="l" t="t" r="r" b="b"/>
              <a:pathLst>
                <a:path w="312" h="339" extrusionOk="0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7086592" y="2665759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7485128" y="290208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7470229" y="2895382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7273569" y="2758129"/>
              <a:ext cx="76914" cy="105221"/>
            </a:xfrm>
            <a:custGeom>
              <a:avLst/>
              <a:gdLst/>
              <a:ahLst/>
              <a:cxnLst/>
              <a:rect l="l" t="t" r="r" b="b"/>
              <a:pathLst>
                <a:path w="413" h="565" extrusionOk="0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6"/>
            <p:cNvSpPr/>
            <p:nvPr/>
          </p:nvSpPr>
          <p:spPr>
            <a:xfrm>
              <a:off x="7296661" y="2824428"/>
              <a:ext cx="21603" cy="2402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7327203" y="277731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7266864" y="2833367"/>
              <a:ext cx="25886" cy="10057"/>
            </a:xfrm>
            <a:custGeom>
              <a:avLst/>
              <a:gdLst/>
              <a:ahLst/>
              <a:cxnLst/>
              <a:rect l="l" t="t" r="r" b="b"/>
              <a:pathLst>
                <a:path w="139" h="54" extrusionOk="0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7266864" y="2837464"/>
              <a:ext cx="6891" cy="10988"/>
            </a:xfrm>
            <a:custGeom>
              <a:avLst/>
              <a:gdLst/>
              <a:ahLst/>
              <a:cxnLst/>
              <a:rect l="l" t="t" r="r" b="b"/>
              <a:pathLst>
                <a:path w="37" h="59" extrusionOk="0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6724559" y="2922572"/>
              <a:ext cx="397048" cy="884046"/>
            </a:xfrm>
            <a:custGeom>
              <a:avLst/>
              <a:gdLst/>
              <a:ahLst/>
              <a:cxnLst/>
              <a:rect l="l" t="t" r="r" b="b"/>
              <a:pathLst>
                <a:path w="2132" h="4747" extrusionOk="0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6836297" y="2922572"/>
              <a:ext cx="285308" cy="884046"/>
            </a:xfrm>
            <a:custGeom>
              <a:avLst/>
              <a:gdLst/>
              <a:ahLst/>
              <a:cxnLst/>
              <a:rect l="l" t="t" r="r" b="b"/>
              <a:pathLst>
                <a:path w="1532" h="4747" extrusionOk="0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6544473" y="2601322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6569987" y="2642480"/>
              <a:ext cx="510277" cy="540074"/>
            </a:xfrm>
            <a:custGeom>
              <a:avLst/>
              <a:gdLst/>
              <a:ahLst/>
              <a:cxnLst/>
              <a:rect l="l" t="t" r="r" b="b"/>
              <a:pathLst>
                <a:path w="2740" h="2900" extrusionOk="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6569987" y="2696300"/>
              <a:ext cx="313429" cy="453849"/>
            </a:xfrm>
            <a:custGeom>
              <a:avLst/>
              <a:gdLst/>
              <a:ahLst/>
              <a:cxnLst/>
              <a:rect l="l" t="t" r="r" b="b"/>
              <a:pathLst>
                <a:path w="1683" h="2437" extrusionOk="0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6526967" y="2378962"/>
              <a:ext cx="407849" cy="402635"/>
            </a:xfrm>
            <a:custGeom>
              <a:avLst/>
              <a:gdLst/>
              <a:ahLst/>
              <a:cxnLst/>
              <a:rect l="l" t="t" r="r" b="b"/>
              <a:pathLst>
                <a:path w="2190" h="2162" extrusionOk="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6439438" y="144817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6"/>
            <p:cNvSpPr/>
            <p:nvPr/>
          </p:nvSpPr>
          <p:spPr>
            <a:xfrm>
              <a:off x="6441115" y="1613365"/>
              <a:ext cx="1181273" cy="825196"/>
            </a:xfrm>
            <a:custGeom>
              <a:avLst/>
              <a:gdLst/>
              <a:ahLst/>
              <a:cxnLst/>
              <a:rect l="l" t="t" r="r" b="b"/>
              <a:pathLst>
                <a:path w="6343" h="4431" extrusionOk="0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6488231" y="2224390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6"/>
            <p:cNvSpPr/>
            <p:nvPr/>
          </p:nvSpPr>
          <p:spPr>
            <a:xfrm>
              <a:off x="7912529" y="552033"/>
              <a:ext cx="996903" cy="1271596"/>
            </a:xfrm>
            <a:custGeom>
              <a:avLst/>
              <a:gdLst/>
              <a:ahLst/>
              <a:cxnLst/>
              <a:rect l="l" t="t" r="r" b="b"/>
              <a:pathLst>
                <a:path w="5353" h="6828" extrusionOk="0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6"/>
            <p:cNvSpPr/>
            <p:nvPr/>
          </p:nvSpPr>
          <p:spPr>
            <a:xfrm>
              <a:off x="7912529" y="552033"/>
              <a:ext cx="996903" cy="773796"/>
            </a:xfrm>
            <a:custGeom>
              <a:avLst/>
              <a:gdLst/>
              <a:ahLst/>
              <a:cxnLst/>
              <a:rect l="l" t="t" r="r" b="b"/>
              <a:pathLst>
                <a:path w="5353" h="4155" extrusionOk="0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6"/>
            <p:cNvSpPr/>
            <p:nvPr/>
          </p:nvSpPr>
          <p:spPr>
            <a:xfrm>
              <a:off x="7751252" y="884269"/>
              <a:ext cx="437274" cy="988150"/>
            </a:xfrm>
            <a:custGeom>
              <a:avLst/>
              <a:gdLst/>
              <a:ahLst/>
              <a:cxnLst/>
              <a:rect l="l" t="t" r="r" b="b"/>
              <a:pathLst>
                <a:path w="2348" h="5306" extrusionOk="0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6"/>
            <p:cNvSpPr/>
            <p:nvPr/>
          </p:nvSpPr>
          <p:spPr>
            <a:xfrm>
              <a:off x="8227260" y="1491197"/>
              <a:ext cx="216775" cy="218451"/>
            </a:xfrm>
            <a:custGeom>
              <a:avLst/>
              <a:gdLst/>
              <a:ahLst/>
              <a:cxnLst/>
              <a:rect l="l" t="t" r="r" b="b"/>
              <a:pathLst>
                <a:path w="1164" h="1173" extrusionOk="0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8285177" y="156792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6"/>
            <p:cNvSpPr/>
            <p:nvPr/>
          </p:nvSpPr>
          <p:spPr>
            <a:xfrm>
              <a:off x="8340488" y="1550605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6"/>
            <p:cNvSpPr/>
            <p:nvPr/>
          </p:nvSpPr>
          <p:spPr>
            <a:xfrm>
              <a:off x="8298586" y="1617462"/>
              <a:ext cx="31473" cy="32591"/>
            </a:xfrm>
            <a:custGeom>
              <a:avLst/>
              <a:gdLst/>
              <a:ahLst/>
              <a:cxnLst/>
              <a:rect l="l" t="t" r="r" b="b"/>
              <a:pathLst>
                <a:path w="169" h="175" extrusionOk="0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8353897" y="1600329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173" h="173" extrusionOk="0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8476065" y="142247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8533983" y="1497715"/>
              <a:ext cx="32591" cy="31473"/>
            </a:xfrm>
            <a:custGeom>
              <a:avLst/>
              <a:gdLst/>
              <a:ahLst/>
              <a:cxnLst/>
              <a:rect l="l" t="t" r="r" b="b"/>
              <a:pathLst>
                <a:path w="175" h="169" extrusionOk="0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8589293" y="1482072"/>
              <a:ext cx="32591" cy="32218"/>
            </a:xfrm>
            <a:custGeom>
              <a:avLst/>
              <a:gdLst/>
              <a:ahLst/>
              <a:cxnLst/>
              <a:rect l="l" t="t" r="r" b="b"/>
              <a:pathLst>
                <a:path w="175" h="173" extrusionOk="0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8546460" y="1546508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8602516" y="153161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3" name="Google Shape;1793;p56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1796" name="Google Shape;1796;p56"/>
          <p:cNvGrpSpPr/>
          <p:nvPr/>
        </p:nvGrpSpPr>
        <p:grpSpPr>
          <a:xfrm>
            <a:off x="2165279" y="3083137"/>
            <a:ext cx="489759" cy="489759"/>
            <a:chOff x="1379798" y="1723250"/>
            <a:chExt cx="397887" cy="397887"/>
          </a:xfrm>
        </p:grpSpPr>
        <p:sp>
          <p:nvSpPr>
            <p:cNvPr id="1797" name="Google Shape;1797;p56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6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56"/>
          <p:cNvGrpSpPr/>
          <p:nvPr/>
        </p:nvGrpSpPr>
        <p:grpSpPr>
          <a:xfrm>
            <a:off x="823429" y="3083137"/>
            <a:ext cx="489784" cy="489759"/>
            <a:chOff x="266768" y="1721375"/>
            <a:chExt cx="397907" cy="397887"/>
          </a:xfrm>
        </p:grpSpPr>
        <p:sp>
          <p:nvSpPr>
            <p:cNvPr id="1802" name="Google Shape;1802;p56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6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4" name="Google Shape;1804;p56"/>
          <p:cNvGrpSpPr/>
          <p:nvPr/>
        </p:nvGrpSpPr>
        <p:grpSpPr>
          <a:xfrm>
            <a:off x="1494381" y="3083137"/>
            <a:ext cx="489733" cy="489759"/>
            <a:chOff x="864491" y="1723250"/>
            <a:chExt cx="397866" cy="397887"/>
          </a:xfrm>
        </p:grpSpPr>
        <p:sp>
          <p:nvSpPr>
            <p:cNvPr id="1805" name="Google Shape;1805;p56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A2D9B415-1858-AF1F-FCFB-77DEAB941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748" y="1930491"/>
            <a:ext cx="3447300" cy="1440900"/>
          </a:xfrm>
        </p:spPr>
        <p:txBody>
          <a:bodyPr/>
          <a:lstStyle/>
          <a:p>
            <a:r>
              <a:rPr lang="ko-KR" altLang="en-US" dirty="0"/>
              <a:t>대한민국 모든 도로가</a:t>
            </a:r>
            <a:endParaRPr lang="en-US" altLang="ko-KR" dirty="0"/>
          </a:p>
          <a:p>
            <a:r>
              <a:rPr lang="ko-KR" altLang="en-US" dirty="0"/>
              <a:t>안전하길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A16DE5-3331-CDEC-1576-08560444854D}"/>
              </a:ext>
            </a:extLst>
          </p:cNvPr>
          <p:cNvSpPr/>
          <p:nvPr/>
        </p:nvSpPr>
        <p:spPr>
          <a:xfrm>
            <a:off x="581186" y="3070601"/>
            <a:ext cx="3735092" cy="163217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69267" y="902803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57157" y="958461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700" name="Google Shape;700;p35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AF6CB2-33D7-5521-7020-DDB3EA6BB493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2019034" y="2961785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925332" y="1896185"/>
            <a:ext cx="3165736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데이터 분석 주제</a:t>
            </a:r>
            <a:endParaRPr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52"/>
          <p:cNvGrpSpPr/>
          <p:nvPr/>
        </p:nvGrpSpPr>
        <p:grpSpPr>
          <a:xfrm>
            <a:off x="884524" y="1557345"/>
            <a:ext cx="3622900" cy="2146200"/>
            <a:chOff x="747400" y="1816425"/>
            <a:chExt cx="3622900" cy="2146200"/>
          </a:xfrm>
        </p:grpSpPr>
        <p:grpSp>
          <p:nvGrpSpPr>
            <p:cNvPr id="1507" name="Google Shape;1507;p52"/>
            <p:cNvGrpSpPr/>
            <p:nvPr/>
          </p:nvGrpSpPr>
          <p:grpSpPr>
            <a:xfrm>
              <a:off x="747400" y="1816425"/>
              <a:ext cx="3615300" cy="2146200"/>
              <a:chOff x="747400" y="1816425"/>
              <a:chExt cx="3615300" cy="2146200"/>
            </a:xfrm>
          </p:grpSpPr>
          <p:sp>
            <p:nvSpPr>
              <p:cNvPr id="1508" name="Google Shape;1508;p52"/>
              <p:cNvSpPr/>
              <p:nvPr/>
            </p:nvSpPr>
            <p:spPr>
              <a:xfrm>
                <a:off x="755000" y="1816425"/>
                <a:ext cx="3603900" cy="2146200"/>
              </a:xfrm>
              <a:prstGeom prst="roundRect">
                <a:avLst>
                  <a:gd name="adj" fmla="val 1240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9" name="Google Shape;1509;p52"/>
              <p:cNvSpPr/>
              <p:nvPr/>
            </p:nvSpPr>
            <p:spPr>
              <a:xfrm rot="10800000" flipH="1">
                <a:off x="747400" y="3518400"/>
                <a:ext cx="3615300" cy="44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0" name="Google Shape;1510;p52"/>
            <p:cNvSpPr txBox="1"/>
            <p:nvPr/>
          </p:nvSpPr>
          <p:spPr>
            <a:xfrm>
              <a:off x="755000" y="3540721"/>
              <a:ext cx="3615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  <a:t>XX  DRIVER LICENSE  XX</a:t>
              </a:r>
              <a:endParaRPr sz="1200" b="1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sp>
        <p:nvSpPr>
          <p:cNvPr id="1511" name="Google Shape;1511;p52"/>
          <p:cNvSpPr txBox="1">
            <a:spLocks noGrp="1"/>
          </p:cNvSpPr>
          <p:nvPr>
            <p:ph type="subTitle" idx="2"/>
          </p:nvPr>
        </p:nvSpPr>
        <p:spPr>
          <a:xfrm>
            <a:off x="2001646" y="2208987"/>
            <a:ext cx="2361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자료 수집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분석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손실도 및 정확도 코드 분석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12" name="Google Shape;1512;p52"/>
          <p:cNvGrpSpPr/>
          <p:nvPr/>
        </p:nvGrpSpPr>
        <p:grpSpPr>
          <a:xfrm>
            <a:off x="4822352" y="1557345"/>
            <a:ext cx="3615300" cy="2146200"/>
            <a:chOff x="4815425" y="1816425"/>
            <a:chExt cx="3615300" cy="2146200"/>
          </a:xfrm>
        </p:grpSpPr>
        <p:grpSp>
          <p:nvGrpSpPr>
            <p:cNvPr id="1513" name="Google Shape;1513;p52"/>
            <p:cNvGrpSpPr/>
            <p:nvPr/>
          </p:nvGrpSpPr>
          <p:grpSpPr>
            <a:xfrm>
              <a:off x="4815425" y="1816425"/>
              <a:ext cx="3615300" cy="2146200"/>
              <a:chOff x="747400" y="1816425"/>
              <a:chExt cx="3615300" cy="2146200"/>
            </a:xfrm>
          </p:grpSpPr>
          <p:sp>
            <p:nvSpPr>
              <p:cNvPr id="1514" name="Google Shape;1514;p52"/>
              <p:cNvSpPr/>
              <p:nvPr/>
            </p:nvSpPr>
            <p:spPr>
              <a:xfrm>
                <a:off x="755000" y="1816425"/>
                <a:ext cx="3603900" cy="2146200"/>
              </a:xfrm>
              <a:prstGeom prst="roundRect">
                <a:avLst>
                  <a:gd name="adj" fmla="val 1240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2"/>
              <p:cNvSpPr/>
              <p:nvPr/>
            </p:nvSpPr>
            <p:spPr>
              <a:xfrm rot="10800000" flipH="1">
                <a:off x="747400" y="3518400"/>
                <a:ext cx="3615300" cy="44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6" name="Google Shape;1516;p52"/>
            <p:cNvSpPr txBox="1"/>
            <p:nvPr/>
          </p:nvSpPr>
          <p:spPr>
            <a:xfrm>
              <a:off x="4815425" y="3540721"/>
              <a:ext cx="3615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Krona One"/>
                  <a:ea typeface="Krona One"/>
                  <a:cs typeface="Krona One"/>
                  <a:sym typeface="Krona One"/>
                </a:rPr>
                <a:t>XX  DRIVER LICENSE  XX</a:t>
              </a:r>
              <a:endParaRPr sz="1200" b="1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1517" name="Google Shape;1517;p52"/>
          <p:cNvGrpSpPr/>
          <p:nvPr/>
        </p:nvGrpSpPr>
        <p:grpSpPr>
          <a:xfrm>
            <a:off x="1035876" y="1969406"/>
            <a:ext cx="774923" cy="1045537"/>
            <a:chOff x="1329460" y="1485818"/>
            <a:chExt cx="565019" cy="762331"/>
          </a:xfrm>
        </p:grpSpPr>
        <p:sp>
          <p:nvSpPr>
            <p:cNvPr id="1518" name="Google Shape;1518;p52"/>
            <p:cNvSpPr/>
            <p:nvPr/>
          </p:nvSpPr>
          <p:spPr>
            <a:xfrm>
              <a:off x="1353707" y="1997000"/>
              <a:ext cx="540772" cy="251149"/>
            </a:xfrm>
            <a:custGeom>
              <a:avLst/>
              <a:gdLst/>
              <a:ahLst/>
              <a:cxnLst/>
              <a:rect l="l" t="t" r="r" b="b"/>
              <a:pathLst>
                <a:path w="16192" h="7520" extrusionOk="0">
                  <a:moveTo>
                    <a:pt x="8046" y="1"/>
                  </a:moveTo>
                  <a:cubicBezTo>
                    <a:pt x="3760" y="1"/>
                    <a:pt x="327" y="3234"/>
                    <a:pt x="1" y="7519"/>
                  </a:cubicBezTo>
                  <a:lnTo>
                    <a:pt x="16191" y="7519"/>
                  </a:lnTo>
                  <a:cubicBezTo>
                    <a:pt x="15866" y="3234"/>
                    <a:pt x="12332" y="1"/>
                    <a:pt x="8046" y="1"/>
                  </a:cubicBezTo>
                  <a:close/>
                </a:path>
              </a:pathLst>
            </a:custGeom>
            <a:solidFill>
              <a:srgbClr val="0A5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1562976" y="1909132"/>
              <a:ext cx="104668" cy="251116"/>
            </a:xfrm>
            <a:custGeom>
              <a:avLst/>
              <a:gdLst/>
              <a:ahLst/>
              <a:cxnLst/>
              <a:rect l="l" t="t" r="r" b="b"/>
              <a:pathLst>
                <a:path w="3134" h="7519" extrusionOk="0">
                  <a:moveTo>
                    <a:pt x="1" y="0"/>
                  </a:moveTo>
                  <a:lnTo>
                    <a:pt x="1" y="5965"/>
                  </a:lnTo>
                  <a:cubicBezTo>
                    <a:pt x="1" y="6892"/>
                    <a:pt x="727" y="7519"/>
                    <a:pt x="1580" y="7519"/>
                  </a:cubicBezTo>
                  <a:cubicBezTo>
                    <a:pt x="2507" y="7519"/>
                    <a:pt x="3133" y="6892"/>
                    <a:pt x="3133" y="5965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1353707" y="1997000"/>
              <a:ext cx="540772" cy="251149"/>
            </a:xfrm>
            <a:custGeom>
              <a:avLst/>
              <a:gdLst/>
              <a:ahLst/>
              <a:cxnLst/>
              <a:rect l="l" t="t" r="r" b="b"/>
              <a:pathLst>
                <a:path w="16192" h="7520" extrusionOk="0">
                  <a:moveTo>
                    <a:pt x="8046" y="1"/>
                  </a:moveTo>
                  <a:cubicBezTo>
                    <a:pt x="3760" y="1"/>
                    <a:pt x="327" y="3234"/>
                    <a:pt x="1" y="7519"/>
                  </a:cubicBezTo>
                  <a:lnTo>
                    <a:pt x="16191" y="7519"/>
                  </a:lnTo>
                  <a:cubicBezTo>
                    <a:pt x="15866" y="3234"/>
                    <a:pt x="12332" y="1"/>
                    <a:pt x="8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1562976" y="1909132"/>
              <a:ext cx="104668" cy="251116"/>
            </a:xfrm>
            <a:custGeom>
              <a:avLst/>
              <a:gdLst/>
              <a:ahLst/>
              <a:cxnLst/>
              <a:rect l="l" t="t" r="r" b="b"/>
              <a:pathLst>
                <a:path w="3134" h="7519" extrusionOk="0">
                  <a:moveTo>
                    <a:pt x="1" y="0"/>
                  </a:moveTo>
                  <a:lnTo>
                    <a:pt x="1" y="5965"/>
                  </a:lnTo>
                  <a:cubicBezTo>
                    <a:pt x="1" y="6892"/>
                    <a:pt x="727" y="7519"/>
                    <a:pt x="1580" y="7519"/>
                  </a:cubicBezTo>
                  <a:cubicBezTo>
                    <a:pt x="2507" y="7519"/>
                    <a:pt x="3133" y="6892"/>
                    <a:pt x="3133" y="5965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1562976" y="1909132"/>
              <a:ext cx="104668" cy="104634"/>
            </a:xfrm>
            <a:custGeom>
              <a:avLst/>
              <a:gdLst/>
              <a:ahLst/>
              <a:cxnLst/>
              <a:rect l="l" t="t" r="r" b="b"/>
              <a:pathLst>
                <a:path w="3134" h="3133" extrusionOk="0">
                  <a:moveTo>
                    <a:pt x="1" y="0"/>
                  </a:moveTo>
                  <a:lnTo>
                    <a:pt x="1" y="3033"/>
                  </a:lnTo>
                  <a:cubicBezTo>
                    <a:pt x="326" y="3133"/>
                    <a:pt x="627" y="3133"/>
                    <a:pt x="1053" y="3133"/>
                  </a:cubicBezTo>
                  <a:cubicBezTo>
                    <a:pt x="1780" y="3133"/>
                    <a:pt x="2607" y="2932"/>
                    <a:pt x="3133" y="2506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2"/>
            <p:cNvSpPr/>
            <p:nvPr/>
          </p:nvSpPr>
          <p:spPr>
            <a:xfrm>
              <a:off x="1562976" y="1909132"/>
              <a:ext cx="104668" cy="104634"/>
            </a:xfrm>
            <a:custGeom>
              <a:avLst/>
              <a:gdLst/>
              <a:ahLst/>
              <a:cxnLst/>
              <a:rect l="l" t="t" r="r" b="b"/>
              <a:pathLst>
                <a:path w="3134" h="3133" extrusionOk="0">
                  <a:moveTo>
                    <a:pt x="1" y="0"/>
                  </a:moveTo>
                  <a:lnTo>
                    <a:pt x="1" y="3033"/>
                  </a:lnTo>
                  <a:cubicBezTo>
                    <a:pt x="326" y="3133"/>
                    <a:pt x="627" y="3133"/>
                    <a:pt x="1053" y="3133"/>
                  </a:cubicBezTo>
                  <a:cubicBezTo>
                    <a:pt x="1780" y="3133"/>
                    <a:pt x="2607" y="2932"/>
                    <a:pt x="3133" y="2506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2"/>
            <p:cNvSpPr/>
            <p:nvPr/>
          </p:nvSpPr>
          <p:spPr>
            <a:xfrm>
              <a:off x="1402267" y="1578496"/>
              <a:ext cx="411858" cy="411023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6166" y="0"/>
                  </a:moveTo>
                  <a:cubicBezTo>
                    <a:pt x="2732" y="0"/>
                    <a:pt x="1" y="2707"/>
                    <a:pt x="1" y="6141"/>
                  </a:cubicBezTo>
                  <a:cubicBezTo>
                    <a:pt x="1" y="9499"/>
                    <a:pt x="2732" y="12306"/>
                    <a:pt x="6166" y="12306"/>
                  </a:cubicBezTo>
                  <a:cubicBezTo>
                    <a:pt x="9524" y="12306"/>
                    <a:pt x="12331" y="9499"/>
                    <a:pt x="12331" y="6141"/>
                  </a:cubicBezTo>
                  <a:cubicBezTo>
                    <a:pt x="12331" y="2707"/>
                    <a:pt x="9524" y="0"/>
                    <a:pt x="6166" y="0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1329460" y="1717430"/>
              <a:ext cx="156534" cy="157402"/>
            </a:xfrm>
            <a:custGeom>
              <a:avLst/>
              <a:gdLst/>
              <a:ahLst/>
              <a:cxnLst/>
              <a:rect l="l" t="t" r="r" b="b"/>
              <a:pathLst>
                <a:path w="4687" h="4713" extrusionOk="0">
                  <a:moveTo>
                    <a:pt x="2306" y="1"/>
                  </a:moveTo>
                  <a:cubicBezTo>
                    <a:pt x="1053" y="1"/>
                    <a:pt x="0" y="1053"/>
                    <a:pt x="0" y="2407"/>
                  </a:cubicBezTo>
                  <a:cubicBezTo>
                    <a:pt x="0" y="3660"/>
                    <a:pt x="1053" y="4712"/>
                    <a:pt x="2306" y="4712"/>
                  </a:cubicBezTo>
                  <a:cubicBezTo>
                    <a:pt x="3659" y="4712"/>
                    <a:pt x="4687" y="3660"/>
                    <a:pt x="4687" y="2407"/>
                  </a:cubicBezTo>
                  <a:cubicBezTo>
                    <a:pt x="4687" y="1053"/>
                    <a:pt x="3659" y="1"/>
                    <a:pt x="230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2"/>
            <p:cNvSpPr/>
            <p:nvPr/>
          </p:nvSpPr>
          <p:spPr>
            <a:xfrm>
              <a:off x="1727024" y="1717430"/>
              <a:ext cx="156567" cy="157402"/>
            </a:xfrm>
            <a:custGeom>
              <a:avLst/>
              <a:gdLst/>
              <a:ahLst/>
              <a:cxnLst/>
              <a:rect l="l" t="t" r="r" b="b"/>
              <a:pathLst>
                <a:path w="4688" h="4713" extrusionOk="0">
                  <a:moveTo>
                    <a:pt x="2407" y="1"/>
                  </a:moveTo>
                  <a:cubicBezTo>
                    <a:pt x="1054" y="1"/>
                    <a:pt x="1" y="1053"/>
                    <a:pt x="1" y="2407"/>
                  </a:cubicBezTo>
                  <a:cubicBezTo>
                    <a:pt x="1" y="3660"/>
                    <a:pt x="1054" y="4712"/>
                    <a:pt x="2407" y="4712"/>
                  </a:cubicBezTo>
                  <a:cubicBezTo>
                    <a:pt x="3660" y="4712"/>
                    <a:pt x="4688" y="3660"/>
                    <a:pt x="4688" y="2407"/>
                  </a:cubicBezTo>
                  <a:cubicBezTo>
                    <a:pt x="4688" y="1053"/>
                    <a:pt x="3660" y="1"/>
                    <a:pt x="2407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2"/>
            <p:cNvSpPr/>
            <p:nvPr/>
          </p:nvSpPr>
          <p:spPr>
            <a:xfrm>
              <a:off x="1402267" y="1519049"/>
              <a:ext cx="411858" cy="470471"/>
            </a:xfrm>
            <a:custGeom>
              <a:avLst/>
              <a:gdLst/>
              <a:ahLst/>
              <a:cxnLst/>
              <a:rect l="l" t="t" r="r" b="b"/>
              <a:pathLst>
                <a:path w="12332" h="14087" extrusionOk="0">
                  <a:moveTo>
                    <a:pt x="6166" y="1"/>
                  </a:moveTo>
                  <a:cubicBezTo>
                    <a:pt x="2833" y="1"/>
                    <a:pt x="126" y="2708"/>
                    <a:pt x="126" y="5941"/>
                  </a:cubicBezTo>
                  <a:lnTo>
                    <a:pt x="126" y="6467"/>
                  </a:lnTo>
                  <a:cubicBezTo>
                    <a:pt x="1" y="6893"/>
                    <a:pt x="1" y="7419"/>
                    <a:pt x="1" y="7921"/>
                  </a:cubicBezTo>
                  <a:cubicBezTo>
                    <a:pt x="1" y="8447"/>
                    <a:pt x="1" y="8873"/>
                    <a:pt x="126" y="9399"/>
                  </a:cubicBezTo>
                  <a:lnTo>
                    <a:pt x="126" y="10026"/>
                  </a:lnTo>
                  <a:lnTo>
                    <a:pt x="326" y="10026"/>
                  </a:lnTo>
                  <a:cubicBezTo>
                    <a:pt x="1254" y="12432"/>
                    <a:pt x="3459" y="14086"/>
                    <a:pt x="6166" y="14086"/>
                  </a:cubicBezTo>
                  <a:cubicBezTo>
                    <a:pt x="8772" y="14086"/>
                    <a:pt x="10978" y="12432"/>
                    <a:pt x="11905" y="10026"/>
                  </a:cubicBezTo>
                  <a:lnTo>
                    <a:pt x="12131" y="10026"/>
                  </a:lnTo>
                  <a:lnTo>
                    <a:pt x="12131" y="9399"/>
                  </a:lnTo>
                  <a:cubicBezTo>
                    <a:pt x="12231" y="8873"/>
                    <a:pt x="12331" y="8447"/>
                    <a:pt x="12331" y="7921"/>
                  </a:cubicBezTo>
                  <a:cubicBezTo>
                    <a:pt x="12331" y="7419"/>
                    <a:pt x="12231" y="6893"/>
                    <a:pt x="12131" y="6467"/>
                  </a:cubicBezTo>
                  <a:lnTo>
                    <a:pt x="12131" y="5941"/>
                  </a:lnTo>
                  <a:cubicBezTo>
                    <a:pt x="12131" y="2708"/>
                    <a:pt x="9399" y="1"/>
                    <a:pt x="616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2"/>
            <p:cNvSpPr/>
            <p:nvPr/>
          </p:nvSpPr>
          <p:spPr>
            <a:xfrm>
              <a:off x="1381327" y="1485818"/>
              <a:ext cx="297204" cy="249212"/>
            </a:xfrm>
            <a:custGeom>
              <a:avLst/>
              <a:gdLst/>
              <a:ahLst/>
              <a:cxnLst/>
              <a:rect l="l" t="t" r="r" b="b"/>
              <a:pathLst>
                <a:path w="8899" h="7462" extrusionOk="0">
                  <a:moveTo>
                    <a:pt x="2727" y="5471"/>
                  </a:moveTo>
                  <a:cubicBezTo>
                    <a:pt x="2728" y="5476"/>
                    <a:pt x="2730" y="5479"/>
                    <a:pt x="2733" y="5482"/>
                  </a:cubicBezTo>
                  <a:cubicBezTo>
                    <a:pt x="2731" y="5478"/>
                    <a:pt x="2729" y="5475"/>
                    <a:pt x="2727" y="5471"/>
                  </a:cubicBezTo>
                  <a:close/>
                  <a:moveTo>
                    <a:pt x="5849" y="0"/>
                  </a:moveTo>
                  <a:cubicBezTo>
                    <a:pt x="4858" y="0"/>
                    <a:pt x="3660" y="305"/>
                    <a:pt x="2307" y="1196"/>
                  </a:cubicBezTo>
                  <a:cubicBezTo>
                    <a:pt x="1254" y="1823"/>
                    <a:pt x="427" y="2875"/>
                    <a:pt x="227" y="4028"/>
                  </a:cubicBezTo>
                  <a:cubicBezTo>
                    <a:pt x="1" y="5281"/>
                    <a:pt x="327" y="6535"/>
                    <a:pt x="1154" y="7462"/>
                  </a:cubicBezTo>
                  <a:cubicBezTo>
                    <a:pt x="1154" y="6309"/>
                    <a:pt x="1680" y="5056"/>
                    <a:pt x="2407" y="4129"/>
                  </a:cubicBezTo>
                  <a:cubicBezTo>
                    <a:pt x="2407" y="4651"/>
                    <a:pt x="2506" y="5049"/>
                    <a:pt x="2727" y="5471"/>
                  </a:cubicBezTo>
                  <a:lnTo>
                    <a:pt x="2727" y="5471"/>
                  </a:lnTo>
                  <a:cubicBezTo>
                    <a:pt x="2695" y="5324"/>
                    <a:pt x="3764" y="4326"/>
                    <a:pt x="3886" y="4229"/>
                  </a:cubicBezTo>
                  <a:cubicBezTo>
                    <a:pt x="4287" y="3703"/>
                    <a:pt x="4813" y="3402"/>
                    <a:pt x="5339" y="2976"/>
                  </a:cubicBezTo>
                  <a:cubicBezTo>
                    <a:pt x="6392" y="2349"/>
                    <a:pt x="7745" y="1823"/>
                    <a:pt x="8898" y="1397"/>
                  </a:cubicBezTo>
                  <a:cubicBezTo>
                    <a:pt x="8898" y="1133"/>
                    <a:pt x="7758" y="0"/>
                    <a:pt x="5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2"/>
            <p:cNvSpPr/>
            <p:nvPr/>
          </p:nvSpPr>
          <p:spPr>
            <a:xfrm>
              <a:off x="1660897" y="1524760"/>
              <a:ext cx="153228" cy="216984"/>
            </a:xfrm>
            <a:custGeom>
              <a:avLst/>
              <a:gdLst/>
              <a:ahLst/>
              <a:cxnLst/>
              <a:rect l="l" t="t" r="r" b="b"/>
              <a:pathLst>
                <a:path w="4588" h="6497" extrusionOk="0">
                  <a:moveTo>
                    <a:pt x="855" y="0"/>
                  </a:moveTo>
                  <a:cubicBezTo>
                    <a:pt x="669" y="0"/>
                    <a:pt x="505" y="35"/>
                    <a:pt x="402" y="130"/>
                  </a:cubicBezTo>
                  <a:cubicBezTo>
                    <a:pt x="1" y="557"/>
                    <a:pt x="1981" y="2637"/>
                    <a:pt x="2282" y="3063"/>
                  </a:cubicBezTo>
                  <a:cubicBezTo>
                    <a:pt x="2407" y="2862"/>
                    <a:pt x="2507" y="2537"/>
                    <a:pt x="2507" y="2336"/>
                  </a:cubicBezTo>
                  <a:cubicBezTo>
                    <a:pt x="3435" y="3489"/>
                    <a:pt x="3660" y="5043"/>
                    <a:pt x="3861" y="6496"/>
                  </a:cubicBezTo>
                  <a:cubicBezTo>
                    <a:pt x="4487" y="5995"/>
                    <a:pt x="4587" y="5143"/>
                    <a:pt x="4587" y="4316"/>
                  </a:cubicBezTo>
                  <a:cubicBezTo>
                    <a:pt x="4587" y="3163"/>
                    <a:pt x="4161" y="1910"/>
                    <a:pt x="3334" y="983"/>
                  </a:cubicBezTo>
                  <a:cubicBezTo>
                    <a:pt x="3034" y="657"/>
                    <a:pt x="2507" y="356"/>
                    <a:pt x="1981" y="231"/>
                  </a:cubicBezTo>
                  <a:cubicBezTo>
                    <a:pt x="1758" y="162"/>
                    <a:pt x="1255" y="0"/>
                    <a:pt x="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52"/>
          <p:cNvSpPr txBox="1"/>
          <p:nvPr/>
        </p:nvSpPr>
        <p:spPr>
          <a:xfrm>
            <a:off x="2024625" y="1925120"/>
            <a:ext cx="248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rPr>
              <a:t>17681005</a:t>
            </a:r>
            <a:endParaRPr sz="1200" b="1" dirty="0">
              <a:solidFill>
                <a:schemeClr val="accent3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531" name="Google Shape;1531;p52"/>
          <p:cNvSpPr txBox="1">
            <a:spLocks noGrp="1"/>
          </p:cNvSpPr>
          <p:nvPr>
            <p:ph type="title"/>
          </p:nvPr>
        </p:nvSpPr>
        <p:spPr>
          <a:xfrm>
            <a:off x="3898104" y="589853"/>
            <a:ext cx="152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팀원 역할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532" name="Google Shape;1532;p52"/>
          <p:cNvSpPr txBox="1">
            <a:spLocks noGrp="1"/>
          </p:cNvSpPr>
          <p:nvPr>
            <p:ph type="subTitle" idx="1"/>
          </p:nvPr>
        </p:nvSpPr>
        <p:spPr>
          <a:xfrm>
            <a:off x="2024700" y="1672570"/>
            <a:ext cx="24828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Ubuntu" panose="020B0504030602030204" pitchFamily="34" charset="0"/>
                <a:ea typeface="+mj-ea"/>
              </a:rPr>
              <a:t>김규영</a:t>
            </a:r>
            <a:endParaRPr dirty="0">
              <a:latin typeface="Ubuntu" panose="020B0504030602030204" pitchFamily="34" charset="0"/>
              <a:ea typeface="+mj-ea"/>
            </a:endParaRPr>
          </a:p>
        </p:txBody>
      </p:sp>
      <p:sp>
        <p:nvSpPr>
          <p:cNvPr id="1533" name="Google Shape;1533;p52"/>
          <p:cNvSpPr txBox="1">
            <a:spLocks noGrp="1"/>
          </p:cNvSpPr>
          <p:nvPr>
            <p:ph type="subTitle" idx="3"/>
          </p:nvPr>
        </p:nvSpPr>
        <p:spPr>
          <a:xfrm>
            <a:off x="5955893" y="1670304"/>
            <a:ext cx="24873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Ubuntu" panose="020B0504030602030204" pitchFamily="34" charset="0"/>
                <a:ea typeface="+mj-ea"/>
              </a:rPr>
              <a:t>장정우</a:t>
            </a:r>
            <a:endParaRPr dirty="0">
              <a:latin typeface="Ubuntu" panose="020B0504030602030204" pitchFamily="34" charset="0"/>
              <a:ea typeface="+mj-ea"/>
            </a:endParaRPr>
          </a:p>
        </p:txBody>
      </p:sp>
      <p:sp>
        <p:nvSpPr>
          <p:cNvPr id="1534" name="Google Shape;1534;p52"/>
          <p:cNvSpPr txBox="1">
            <a:spLocks noGrp="1"/>
          </p:cNvSpPr>
          <p:nvPr>
            <p:ph type="subTitle" idx="4"/>
          </p:nvPr>
        </p:nvSpPr>
        <p:spPr>
          <a:xfrm>
            <a:off x="5935750" y="2192415"/>
            <a:ext cx="2361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 제안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신경망 및 학습과정 분석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프레젠테이션 제작</a:t>
            </a:r>
            <a:endParaRPr dirty="0"/>
          </a:p>
        </p:txBody>
      </p:sp>
      <p:grpSp>
        <p:nvGrpSpPr>
          <p:cNvPr id="1535" name="Google Shape;1535;p52"/>
          <p:cNvGrpSpPr/>
          <p:nvPr/>
        </p:nvGrpSpPr>
        <p:grpSpPr>
          <a:xfrm>
            <a:off x="5077348" y="1960916"/>
            <a:ext cx="774936" cy="1063057"/>
            <a:chOff x="5651725" y="1742600"/>
            <a:chExt cx="412925" cy="566450"/>
          </a:xfrm>
        </p:grpSpPr>
        <p:sp>
          <p:nvSpPr>
            <p:cNvPr id="1536" name="Google Shape;1536;p52"/>
            <p:cNvSpPr/>
            <p:nvPr/>
          </p:nvSpPr>
          <p:spPr>
            <a:xfrm>
              <a:off x="5706850" y="1917425"/>
              <a:ext cx="295150" cy="328975"/>
            </a:xfrm>
            <a:custGeom>
              <a:avLst/>
              <a:gdLst/>
              <a:ahLst/>
              <a:cxnLst/>
              <a:rect l="l" t="t" r="r" b="b"/>
              <a:pathLst>
                <a:path w="11806" h="13159" extrusionOk="0">
                  <a:moveTo>
                    <a:pt x="1" y="0"/>
                  </a:moveTo>
                  <a:lnTo>
                    <a:pt x="1" y="7319"/>
                  </a:lnTo>
                  <a:cubicBezTo>
                    <a:pt x="1" y="10552"/>
                    <a:pt x="2607" y="13158"/>
                    <a:pt x="5840" y="13158"/>
                  </a:cubicBezTo>
                  <a:cubicBezTo>
                    <a:pt x="9073" y="13158"/>
                    <a:pt x="11805" y="10552"/>
                    <a:pt x="11805" y="7319"/>
                  </a:cubicBezTo>
                  <a:lnTo>
                    <a:pt x="11805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2"/>
            <p:cNvSpPr/>
            <p:nvPr/>
          </p:nvSpPr>
          <p:spPr>
            <a:xfrm>
              <a:off x="5704350" y="1753250"/>
              <a:ext cx="297650" cy="297650"/>
            </a:xfrm>
            <a:custGeom>
              <a:avLst/>
              <a:gdLst/>
              <a:ahLst/>
              <a:cxnLst/>
              <a:rect l="l" t="t" r="r" b="b"/>
              <a:pathLst>
                <a:path w="11906" h="11906" extrusionOk="0">
                  <a:moveTo>
                    <a:pt x="5940" y="1"/>
                  </a:moveTo>
                  <a:cubicBezTo>
                    <a:pt x="2607" y="1"/>
                    <a:pt x="0" y="2708"/>
                    <a:pt x="0" y="5941"/>
                  </a:cubicBezTo>
                  <a:cubicBezTo>
                    <a:pt x="0" y="9199"/>
                    <a:pt x="2607" y="11906"/>
                    <a:pt x="5940" y="11906"/>
                  </a:cubicBezTo>
                  <a:cubicBezTo>
                    <a:pt x="9173" y="11906"/>
                    <a:pt x="11905" y="9199"/>
                    <a:pt x="11905" y="5941"/>
                  </a:cubicBezTo>
                  <a:cubicBezTo>
                    <a:pt x="11905" y="2708"/>
                    <a:pt x="9173" y="1"/>
                    <a:pt x="5940" y="1"/>
                  </a:cubicBezTo>
                  <a:close/>
                </a:path>
              </a:pathLst>
            </a:custGeom>
            <a:solidFill>
              <a:srgbClr val="E298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5659850" y="2124200"/>
              <a:ext cx="404800" cy="184850"/>
            </a:xfrm>
            <a:custGeom>
              <a:avLst/>
              <a:gdLst/>
              <a:ahLst/>
              <a:cxnLst/>
              <a:rect l="l" t="t" r="r" b="b"/>
              <a:pathLst>
                <a:path w="16192" h="7394" extrusionOk="0">
                  <a:moveTo>
                    <a:pt x="8046" y="0"/>
                  </a:moveTo>
                  <a:cubicBezTo>
                    <a:pt x="3760" y="0"/>
                    <a:pt x="302" y="3233"/>
                    <a:pt x="1" y="7394"/>
                  </a:cubicBezTo>
                  <a:lnTo>
                    <a:pt x="16192" y="7394"/>
                  </a:lnTo>
                  <a:cubicBezTo>
                    <a:pt x="15866" y="3233"/>
                    <a:pt x="12332" y="0"/>
                    <a:pt x="8046" y="0"/>
                  </a:cubicBezTo>
                  <a:close/>
                </a:path>
              </a:pathLst>
            </a:custGeom>
            <a:solidFill>
              <a:srgbClr val="0A5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5816500" y="2058400"/>
              <a:ext cx="78350" cy="188000"/>
            </a:xfrm>
            <a:custGeom>
              <a:avLst/>
              <a:gdLst/>
              <a:ahLst/>
              <a:cxnLst/>
              <a:rect l="l" t="t" r="r" b="b"/>
              <a:pathLst>
                <a:path w="3134" h="7520" extrusionOk="0">
                  <a:moveTo>
                    <a:pt x="1" y="1"/>
                  </a:moveTo>
                  <a:lnTo>
                    <a:pt x="1" y="5965"/>
                  </a:lnTo>
                  <a:cubicBezTo>
                    <a:pt x="1" y="6793"/>
                    <a:pt x="727" y="7519"/>
                    <a:pt x="1555" y="7519"/>
                  </a:cubicBezTo>
                  <a:cubicBezTo>
                    <a:pt x="2407" y="7519"/>
                    <a:pt x="3134" y="6793"/>
                    <a:pt x="3134" y="5965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5659850" y="2124200"/>
              <a:ext cx="404800" cy="184850"/>
            </a:xfrm>
            <a:custGeom>
              <a:avLst/>
              <a:gdLst/>
              <a:ahLst/>
              <a:cxnLst/>
              <a:rect l="l" t="t" r="r" b="b"/>
              <a:pathLst>
                <a:path w="16192" h="7394" extrusionOk="0">
                  <a:moveTo>
                    <a:pt x="8046" y="0"/>
                  </a:moveTo>
                  <a:cubicBezTo>
                    <a:pt x="3760" y="0"/>
                    <a:pt x="302" y="3233"/>
                    <a:pt x="1" y="7394"/>
                  </a:cubicBezTo>
                  <a:lnTo>
                    <a:pt x="16192" y="7394"/>
                  </a:lnTo>
                  <a:cubicBezTo>
                    <a:pt x="15866" y="3233"/>
                    <a:pt x="12332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2"/>
            <p:cNvSpPr/>
            <p:nvPr/>
          </p:nvSpPr>
          <p:spPr>
            <a:xfrm>
              <a:off x="5816500" y="2058400"/>
              <a:ext cx="78350" cy="188000"/>
            </a:xfrm>
            <a:custGeom>
              <a:avLst/>
              <a:gdLst/>
              <a:ahLst/>
              <a:cxnLst/>
              <a:rect l="l" t="t" r="r" b="b"/>
              <a:pathLst>
                <a:path w="3134" h="7520" extrusionOk="0">
                  <a:moveTo>
                    <a:pt x="1" y="1"/>
                  </a:moveTo>
                  <a:lnTo>
                    <a:pt x="1" y="5965"/>
                  </a:lnTo>
                  <a:cubicBezTo>
                    <a:pt x="1" y="6793"/>
                    <a:pt x="727" y="7519"/>
                    <a:pt x="1555" y="7519"/>
                  </a:cubicBezTo>
                  <a:cubicBezTo>
                    <a:pt x="2407" y="7519"/>
                    <a:pt x="3134" y="6793"/>
                    <a:pt x="3134" y="5965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5816500" y="2058400"/>
              <a:ext cx="78350" cy="78350"/>
            </a:xfrm>
            <a:custGeom>
              <a:avLst/>
              <a:gdLst/>
              <a:ahLst/>
              <a:cxnLst/>
              <a:rect l="l" t="t" r="r" b="b"/>
              <a:pathLst>
                <a:path w="3134" h="3134" extrusionOk="0">
                  <a:moveTo>
                    <a:pt x="1" y="1"/>
                  </a:moveTo>
                  <a:lnTo>
                    <a:pt x="1" y="3033"/>
                  </a:lnTo>
                  <a:cubicBezTo>
                    <a:pt x="301" y="3033"/>
                    <a:pt x="627" y="3133"/>
                    <a:pt x="928" y="3133"/>
                  </a:cubicBezTo>
                  <a:cubicBezTo>
                    <a:pt x="1780" y="3133"/>
                    <a:pt x="2507" y="2933"/>
                    <a:pt x="3134" y="2507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2"/>
            <p:cNvSpPr/>
            <p:nvPr/>
          </p:nvSpPr>
          <p:spPr>
            <a:xfrm>
              <a:off x="5816500" y="2058400"/>
              <a:ext cx="78350" cy="78350"/>
            </a:xfrm>
            <a:custGeom>
              <a:avLst/>
              <a:gdLst/>
              <a:ahLst/>
              <a:cxnLst/>
              <a:rect l="l" t="t" r="r" b="b"/>
              <a:pathLst>
                <a:path w="3134" h="3134" extrusionOk="0">
                  <a:moveTo>
                    <a:pt x="1" y="1"/>
                  </a:moveTo>
                  <a:lnTo>
                    <a:pt x="1" y="3033"/>
                  </a:lnTo>
                  <a:cubicBezTo>
                    <a:pt x="301" y="3033"/>
                    <a:pt x="627" y="3133"/>
                    <a:pt x="928" y="3133"/>
                  </a:cubicBezTo>
                  <a:cubicBezTo>
                    <a:pt x="1780" y="3133"/>
                    <a:pt x="2507" y="2933"/>
                    <a:pt x="3134" y="2507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2"/>
            <p:cNvSpPr/>
            <p:nvPr/>
          </p:nvSpPr>
          <p:spPr>
            <a:xfrm>
              <a:off x="5704350" y="1797750"/>
              <a:ext cx="297650" cy="297650"/>
            </a:xfrm>
            <a:custGeom>
              <a:avLst/>
              <a:gdLst/>
              <a:ahLst/>
              <a:cxnLst/>
              <a:rect l="l" t="t" r="r" b="b"/>
              <a:pathLst>
                <a:path w="11906" h="11906" extrusionOk="0">
                  <a:moveTo>
                    <a:pt x="5940" y="0"/>
                  </a:moveTo>
                  <a:cubicBezTo>
                    <a:pt x="2607" y="0"/>
                    <a:pt x="0" y="2707"/>
                    <a:pt x="0" y="5940"/>
                  </a:cubicBezTo>
                  <a:cubicBezTo>
                    <a:pt x="0" y="9173"/>
                    <a:pt x="2607" y="11905"/>
                    <a:pt x="5940" y="11905"/>
                  </a:cubicBezTo>
                  <a:cubicBezTo>
                    <a:pt x="9173" y="11905"/>
                    <a:pt x="11905" y="9173"/>
                    <a:pt x="11905" y="5940"/>
                  </a:cubicBezTo>
                  <a:cubicBezTo>
                    <a:pt x="11905" y="2707"/>
                    <a:pt x="9173" y="0"/>
                    <a:pt x="5940" y="0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2"/>
            <p:cNvSpPr/>
            <p:nvPr/>
          </p:nvSpPr>
          <p:spPr>
            <a:xfrm>
              <a:off x="5651725" y="1899250"/>
              <a:ext cx="112800" cy="115325"/>
            </a:xfrm>
            <a:custGeom>
              <a:avLst/>
              <a:gdLst/>
              <a:ahLst/>
              <a:cxnLst/>
              <a:rect l="l" t="t" r="r" b="b"/>
              <a:pathLst>
                <a:path w="4512" h="4613" extrusionOk="0">
                  <a:moveTo>
                    <a:pt x="2206" y="1"/>
                  </a:moveTo>
                  <a:cubicBezTo>
                    <a:pt x="953" y="1"/>
                    <a:pt x="0" y="1053"/>
                    <a:pt x="0" y="2306"/>
                  </a:cubicBezTo>
                  <a:cubicBezTo>
                    <a:pt x="0" y="3560"/>
                    <a:pt x="953" y="4612"/>
                    <a:pt x="2206" y="4612"/>
                  </a:cubicBezTo>
                  <a:cubicBezTo>
                    <a:pt x="3459" y="4612"/>
                    <a:pt x="4511" y="3560"/>
                    <a:pt x="4511" y="2306"/>
                  </a:cubicBezTo>
                  <a:cubicBezTo>
                    <a:pt x="4511" y="1053"/>
                    <a:pt x="3459" y="1"/>
                    <a:pt x="220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2"/>
            <p:cNvSpPr/>
            <p:nvPr/>
          </p:nvSpPr>
          <p:spPr>
            <a:xfrm>
              <a:off x="5939300" y="1899250"/>
              <a:ext cx="114700" cy="115325"/>
            </a:xfrm>
            <a:custGeom>
              <a:avLst/>
              <a:gdLst/>
              <a:ahLst/>
              <a:cxnLst/>
              <a:rect l="l" t="t" r="r" b="b"/>
              <a:pathLst>
                <a:path w="4588" h="4613" extrusionOk="0">
                  <a:moveTo>
                    <a:pt x="2282" y="1"/>
                  </a:moveTo>
                  <a:cubicBezTo>
                    <a:pt x="1029" y="1"/>
                    <a:pt x="1" y="1053"/>
                    <a:pt x="1" y="2306"/>
                  </a:cubicBezTo>
                  <a:cubicBezTo>
                    <a:pt x="1" y="3560"/>
                    <a:pt x="1029" y="4612"/>
                    <a:pt x="2282" y="4612"/>
                  </a:cubicBezTo>
                  <a:cubicBezTo>
                    <a:pt x="3535" y="4612"/>
                    <a:pt x="4587" y="3560"/>
                    <a:pt x="4587" y="2306"/>
                  </a:cubicBezTo>
                  <a:cubicBezTo>
                    <a:pt x="4587" y="1053"/>
                    <a:pt x="3535" y="1"/>
                    <a:pt x="2282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2"/>
            <p:cNvSpPr/>
            <p:nvPr/>
          </p:nvSpPr>
          <p:spPr>
            <a:xfrm>
              <a:off x="5704350" y="1742600"/>
              <a:ext cx="295125" cy="180475"/>
            </a:xfrm>
            <a:custGeom>
              <a:avLst/>
              <a:gdLst/>
              <a:ahLst/>
              <a:cxnLst/>
              <a:rect l="l" t="t" r="r" b="b"/>
              <a:pathLst>
                <a:path w="11805" h="7219" extrusionOk="0">
                  <a:moveTo>
                    <a:pt x="5113" y="1"/>
                  </a:moveTo>
                  <a:cubicBezTo>
                    <a:pt x="2281" y="1"/>
                    <a:pt x="0" y="2307"/>
                    <a:pt x="0" y="5239"/>
                  </a:cubicBezTo>
                  <a:lnTo>
                    <a:pt x="0" y="6993"/>
                  </a:lnTo>
                  <a:lnTo>
                    <a:pt x="3434" y="6793"/>
                  </a:lnTo>
                  <a:cubicBezTo>
                    <a:pt x="5940" y="6592"/>
                    <a:pt x="8046" y="4713"/>
                    <a:pt x="8447" y="2106"/>
                  </a:cubicBezTo>
                  <a:lnTo>
                    <a:pt x="11579" y="7219"/>
                  </a:lnTo>
                  <a:lnTo>
                    <a:pt x="11805" y="5239"/>
                  </a:lnTo>
                  <a:cubicBezTo>
                    <a:pt x="11805" y="2307"/>
                    <a:pt x="9499" y="1"/>
                    <a:pt x="6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8" name="Google Shape;1548;p52"/>
          <p:cNvSpPr txBox="1"/>
          <p:nvPr/>
        </p:nvSpPr>
        <p:spPr>
          <a:xfrm>
            <a:off x="5955893" y="1925120"/>
            <a:ext cx="248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rPr>
              <a:t>17681026</a:t>
            </a:r>
            <a:endParaRPr sz="1200" b="1" dirty="0">
              <a:solidFill>
                <a:schemeClr val="accent3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  <p:extLst>
      <p:ext uri="{BB962C8B-B14F-4D97-AF65-F5344CB8AC3E}">
        <p14:creationId xmlns:p14="http://schemas.microsoft.com/office/powerpoint/2010/main" val="37416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title"/>
          </p:nvPr>
        </p:nvSpPr>
        <p:spPr>
          <a:xfrm>
            <a:off x="2984792" y="1409473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번호판 인식</a:t>
            </a:r>
            <a:endParaRPr sz="24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26" name="Google Shape;926;p36"/>
          <p:cNvSpPr txBox="1">
            <a:spLocks noGrp="1"/>
          </p:cNvSpPr>
          <p:nvPr>
            <p:ph type="subTitle" idx="1"/>
          </p:nvPr>
        </p:nvSpPr>
        <p:spPr>
          <a:xfrm>
            <a:off x="3081637" y="2247042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차량 사고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속도 및 신호위반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불법주정차 등을 단속하기 위해선 차량 번호판이 꼭 필요합니다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이에 따른 차량 번호판 인식 프로그램의 중요성을 느끼고 직접 개발해 보았습니다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48DF9F-21BD-AFB8-FC3A-3E7C38A16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37" y="198041"/>
            <a:ext cx="2106397" cy="151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BBCC15-FA04-EA74-6E5C-FE0BB126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692" y="200835"/>
            <a:ext cx="2156382" cy="151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121F15-71DB-49A3-B5EE-4CA2AAED8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692" y="3412162"/>
            <a:ext cx="2156382" cy="1530503"/>
          </a:xfrm>
          <a:prstGeom prst="rect">
            <a:avLst/>
          </a:prstGeom>
        </p:spPr>
      </p:pic>
      <p:pic>
        <p:nvPicPr>
          <p:cNvPr id="4" name="그림 3" descr="텍스트, 신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DBB4619-871E-96D3-9A13-14595DBB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52" y="3412161"/>
            <a:ext cx="2156382" cy="15305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1" name="Google Shape;931;p37"/>
          <p:cNvCxnSpPr>
            <a:cxnSpLocks/>
            <a:stCxn id="932" idx="3"/>
            <a:endCxn id="933" idx="1"/>
          </p:cNvCxnSpPr>
          <p:nvPr/>
        </p:nvCxnSpPr>
        <p:spPr>
          <a:xfrm>
            <a:off x="2497165" y="1604270"/>
            <a:ext cx="404285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3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아이디어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932" name="Google Shape;932;p37"/>
          <p:cNvSpPr txBox="1"/>
          <p:nvPr/>
        </p:nvSpPr>
        <p:spPr>
          <a:xfrm>
            <a:off x="906651" y="1421420"/>
            <a:ext cx="1590514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  <a:cs typeface="Krona One"/>
                <a:sym typeface="Krona One"/>
              </a:rPr>
              <a:t>차량 번호판 인식</a:t>
            </a:r>
            <a:endParaRPr b="1" dirty="0">
              <a:solidFill>
                <a:schemeClr val="accent4"/>
              </a:solidFill>
              <a:latin typeface="+mj-ea"/>
              <a:ea typeface="+mj-ea"/>
              <a:cs typeface="Krona One"/>
              <a:sym typeface="Krona One"/>
            </a:endParaRPr>
          </a:p>
        </p:txBody>
      </p:sp>
      <p:sp>
        <p:nvSpPr>
          <p:cNvPr id="935" name="Google Shape;935;p37"/>
          <p:cNvSpPr txBox="1"/>
          <p:nvPr/>
        </p:nvSpPr>
        <p:spPr>
          <a:xfrm>
            <a:off x="689700" y="1897401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  <a:cs typeface="Ubuntu"/>
                <a:sym typeface="Ubuntu"/>
              </a:rPr>
              <a:t>딥러닝을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Ubuntu"/>
                <a:sym typeface="Ubuntu"/>
              </a:rPr>
              <a:t> 통해 차량 번호판을 학습</a:t>
            </a:r>
            <a:endParaRPr dirty="0">
              <a:solidFill>
                <a:schemeClr val="tx1"/>
              </a:solidFill>
              <a:latin typeface="+mj-ea"/>
              <a:ea typeface="+mj-ea"/>
              <a:cs typeface="Ubuntu"/>
              <a:sym typeface="Ubuntu"/>
            </a:endParaRPr>
          </a:p>
        </p:txBody>
      </p:sp>
      <p:sp>
        <p:nvSpPr>
          <p:cNvPr id="936" name="Google Shape;936;p37"/>
          <p:cNvSpPr txBox="1"/>
          <p:nvPr/>
        </p:nvSpPr>
        <p:spPr>
          <a:xfrm>
            <a:off x="3599777" y="1421420"/>
            <a:ext cx="1590514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  <a:cs typeface="Krona One"/>
                <a:sym typeface="Krona One"/>
              </a:rPr>
              <a:t>학습 후 인식</a:t>
            </a:r>
            <a:endParaRPr b="1" dirty="0">
              <a:solidFill>
                <a:schemeClr val="accent4"/>
              </a:solidFill>
              <a:latin typeface="+mj-ea"/>
              <a:ea typeface="+mj-ea"/>
              <a:cs typeface="Krona One"/>
              <a:sym typeface="Krona One"/>
            </a:endParaRPr>
          </a:p>
        </p:txBody>
      </p:sp>
      <p:sp>
        <p:nvSpPr>
          <p:cNvPr id="937" name="Google Shape;937;p37"/>
          <p:cNvSpPr txBox="1"/>
          <p:nvPr/>
        </p:nvSpPr>
        <p:spPr>
          <a:xfrm>
            <a:off x="3467091" y="1733177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Ubuntu"/>
                <a:sym typeface="Ubuntu"/>
              </a:rPr>
              <a:t>번호판을 학습 시킨 후 인식</a:t>
            </a:r>
            <a:endParaRPr dirty="0">
              <a:solidFill>
                <a:schemeClr val="tx1"/>
              </a:solidFill>
              <a:latin typeface="+mj-ea"/>
              <a:ea typeface="+mj-ea"/>
              <a:cs typeface="Ubuntu"/>
              <a:sym typeface="Ubuntu"/>
            </a:endParaRPr>
          </a:p>
        </p:txBody>
      </p:sp>
      <p:sp>
        <p:nvSpPr>
          <p:cNvPr id="933" name="Google Shape;933;p37"/>
          <p:cNvSpPr txBox="1"/>
          <p:nvPr/>
        </p:nvSpPr>
        <p:spPr>
          <a:xfrm>
            <a:off x="6540017" y="1421420"/>
            <a:ext cx="1590514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  <a:cs typeface="Krona One"/>
                <a:sym typeface="Krona One"/>
              </a:rPr>
              <a:t>다양한 활용</a:t>
            </a:r>
            <a:endParaRPr b="1" dirty="0">
              <a:solidFill>
                <a:schemeClr val="accent4"/>
              </a:solidFill>
              <a:latin typeface="+mj-ea"/>
              <a:ea typeface="+mj-ea"/>
              <a:cs typeface="Krona One"/>
              <a:sym typeface="Krona One"/>
            </a:endParaRPr>
          </a:p>
        </p:txBody>
      </p:sp>
      <p:sp>
        <p:nvSpPr>
          <p:cNvPr id="938" name="Google Shape;938;p37"/>
          <p:cNvSpPr txBox="1"/>
          <p:nvPr/>
        </p:nvSpPr>
        <p:spPr>
          <a:xfrm>
            <a:off x="6114541" y="1927201"/>
            <a:ext cx="2441466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Ubuntu"/>
                <a:sym typeface="Ubuntu"/>
              </a:rPr>
              <a:t>차량 주차관리 시설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  <a:cs typeface="Ubuntu"/>
                <a:sym typeface="Ubuntu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Ubuntu"/>
                <a:sym typeface="Ubuntu"/>
              </a:rPr>
              <a:t>출입통제가 필요한 장소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  <a:cs typeface="Ubuntu"/>
                <a:sym typeface="Ubuntu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  <a:cs typeface="Ubuntu"/>
                <a:sym typeface="Ubuntu"/>
              </a:rPr>
              <a:t>도로교통 방법 카메라를 통한 단속</a:t>
            </a:r>
          </a:p>
        </p:txBody>
      </p:sp>
      <p:grpSp>
        <p:nvGrpSpPr>
          <p:cNvPr id="939" name="Google Shape;939;p37"/>
          <p:cNvGrpSpPr/>
          <p:nvPr/>
        </p:nvGrpSpPr>
        <p:grpSpPr>
          <a:xfrm>
            <a:off x="4108131" y="2929929"/>
            <a:ext cx="927735" cy="1123702"/>
            <a:chOff x="5393564" y="872537"/>
            <a:chExt cx="2437559" cy="2952450"/>
          </a:xfrm>
        </p:grpSpPr>
        <p:sp>
          <p:nvSpPr>
            <p:cNvPr id="940" name="Google Shape;940;p37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37"/>
          <p:cNvGrpSpPr/>
          <p:nvPr/>
        </p:nvGrpSpPr>
        <p:grpSpPr>
          <a:xfrm>
            <a:off x="6884804" y="2929929"/>
            <a:ext cx="927735" cy="1123702"/>
            <a:chOff x="5393564" y="872537"/>
            <a:chExt cx="2437559" cy="2952450"/>
          </a:xfrm>
        </p:grpSpPr>
        <p:sp>
          <p:nvSpPr>
            <p:cNvPr id="960" name="Google Shape;960;p37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7"/>
          <p:cNvGrpSpPr/>
          <p:nvPr/>
        </p:nvGrpSpPr>
        <p:grpSpPr>
          <a:xfrm>
            <a:off x="1281804" y="2874281"/>
            <a:ext cx="927735" cy="1123702"/>
            <a:chOff x="5393564" y="872537"/>
            <a:chExt cx="2437559" cy="2952450"/>
          </a:xfrm>
        </p:grpSpPr>
        <p:sp>
          <p:nvSpPr>
            <p:cNvPr id="980" name="Google Shape;980;p37"/>
            <p:cNvSpPr/>
            <p:nvPr/>
          </p:nvSpPr>
          <p:spPr>
            <a:xfrm>
              <a:off x="5393564" y="872537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5398598" y="875414"/>
              <a:ext cx="1423917" cy="2917931"/>
            </a:xfrm>
            <a:custGeom>
              <a:avLst/>
              <a:gdLst/>
              <a:ahLst/>
              <a:cxnLst/>
              <a:rect l="l" t="t" r="r" b="b"/>
              <a:pathLst>
                <a:path w="3960" h="8115" extrusionOk="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5403272" y="880448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5407947" y="885122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5411183" y="890156"/>
              <a:ext cx="1425715" cy="2917212"/>
            </a:xfrm>
            <a:custGeom>
              <a:avLst/>
              <a:gdLst/>
              <a:ahLst/>
              <a:cxnLst/>
              <a:rect l="l" t="t" r="r" b="b"/>
              <a:pathLst>
                <a:path w="3965" h="8113" extrusionOk="0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5416217" y="894471"/>
              <a:ext cx="1425355" cy="2917931"/>
            </a:xfrm>
            <a:custGeom>
              <a:avLst/>
              <a:gdLst/>
              <a:ahLst/>
              <a:cxnLst/>
              <a:rect l="l" t="t" r="r" b="b"/>
              <a:pathLst>
                <a:path w="3964" h="8115" extrusionOk="0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5420891" y="899505"/>
              <a:ext cx="1425355" cy="2917571"/>
            </a:xfrm>
            <a:custGeom>
              <a:avLst/>
              <a:gdLst/>
              <a:ahLst/>
              <a:cxnLst/>
              <a:rect l="l" t="t" r="r" b="b"/>
              <a:pathLst>
                <a:path w="3964" h="8114" extrusionOk="0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5425566" y="902741"/>
              <a:ext cx="1423917" cy="2917571"/>
            </a:xfrm>
            <a:custGeom>
              <a:avLst/>
              <a:gdLst/>
              <a:ahLst/>
              <a:cxnLst/>
              <a:rect l="l" t="t" r="r" b="b"/>
              <a:pathLst>
                <a:path w="3960" h="8114" extrusionOk="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5430240" y="907416"/>
              <a:ext cx="1424277" cy="2917571"/>
            </a:xfrm>
            <a:custGeom>
              <a:avLst/>
              <a:gdLst/>
              <a:ahLst/>
              <a:cxnLst/>
              <a:rect l="l" t="t" r="r" b="b"/>
              <a:pathLst>
                <a:path w="3961" h="8114" extrusionOk="0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5716102" y="872537"/>
              <a:ext cx="1792481" cy="2591799"/>
            </a:xfrm>
            <a:custGeom>
              <a:avLst/>
              <a:gdLst/>
              <a:ahLst/>
              <a:cxnLst/>
              <a:rect l="l" t="t" r="r" b="b"/>
              <a:pathLst>
                <a:path w="4985" h="7208" extrusionOk="0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5393564" y="3425510"/>
              <a:ext cx="2437559" cy="390136"/>
            </a:xfrm>
            <a:custGeom>
              <a:avLst/>
              <a:gdLst/>
              <a:ahLst/>
              <a:cxnLst/>
              <a:rect l="l" t="t" r="r" b="b"/>
              <a:pathLst>
                <a:path w="6779" h="1085" extrusionOk="0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6146873" y="1556806"/>
              <a:ext cx="930940" cy="262488"/>
            </a:xfrm>
            <a:custGeom>
              <a:avLst/>
              <a:gdLst/>
              <a:ahLst/>
              <a:cxnLst/>
              <a:rect l="l" t="t" r="r" b="b"/>
              <a:pathLst>
                <a:path w="2589" h="730" extrusionOk="0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6021022" y="2037196"/>
              <a:ext cx="1182642" cy="260690"/>
            </a:xfrm>
            <a:custGeom>
              <a:avLst/>
              <a:gdLst/>
              <a:ahLst/>
              <a:cxnLst/>
              <a:rect l="l" t="t" r="r" b="b"/>
              <a:pathLst>
                <a:path w="3289" h="725" extrusionOk="0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6611443" y="2193970"/>
              <a:ext cx="887431" cy="1231895"/>
            </a:xfrm>
            <a:custGeom>
              <a:avLst/>
              <a:gdLst/>
              <a:ahLst/>
              <a:cxnLst/>
              <a:rect l="l" t="t" r="r" b="b"/>
              <a:pathLst>
                <a:path w="2468" h="3426" extrusionOk="0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6611443" y="1818935"/>
              <a:ext cx="523541" cy="218620"/>
            </a:xfrm>
            <a:custGeom>
              <a:avLst/>
              <a:gdLst/>
              <a:ahLst/>
              <a:cxnLst/>
              <a:rect l="l" t="t" r="r" b="b"/>
              <a:pathLst>
                <a:path w="1456" h="608" extrusionOk="0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6611443" y="872537"/>
              <a:ext cx="426456" cy="791419"/>
            </a:xfrm>
            <a:custGeom>
              <a:avLst/>
              <a:gdLst/>
              <a:ahLst/>
              <a:cxnLst/>
              <a:rect l="l" t="t" r="r" b="b"/>
              <a:pathLst>
                <a:path w="1186" h="2201" extrusionOk="0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6611443" y="3425510"/>
              <a:ext cx="1219678" cy="390136"/>
            </a:xfrm>
            <a:custGeom>
              <a:avLst/>
              <a:gdLst/>
              <a:ahLst/>
              <a:cxnLst/>
              <a:rect l="l" t="t" r="r" b="b"/>
              <a:pathLst>
                <a:path w="3392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6611443" y="1556806"/>
              <a:ext cx="466369" cy="262488"/>
            </a:xfrm>
            <a:custGeom>
              <a:avLst/>
              <a:gdLst/>
              <a:ahLst/>
              <a:cxnLst/>
              <a:rect l="l" t="t" r="r" b="b"/>
              <a:pathLst>
                <a:path w="1297" h="730" extrusionOk="0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6611443" y="2037196"/>
              <a:ext cx="592220" cy="260690"/>
            </a:xfrm>
            <a:custGeom>
              <a:avLst/>
              <a:gdLst/>
              <a:ahLst/>
              <a:cxnLst/>
              <a:rect l="l" t="t" r="r" b="b"/>
              <a:pathLst>
                <a:path w="1647" h="725" extrusionOk="0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97" name="Google Shape;697;p3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9" name="Google Shape;699;p35"/>
          <p:cNvSpPr txBox="1">
            <a:spLocks noGrp="1"/>
          </p:cNvSpPr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01" name="Google Shape;701;p3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03" name="Google Shape;703;p35"/>
            <p:cNvSpPr/>
            <p:nvPr/>
          </p:nvSpPr>
          <p:spPr>
            <a:xfrm>
              <a:off x="5056099" y="1966682"/>
              <a:ext cx="608442" cy="1727938"/>
            </a:xfrm>
            <a:custGeom>
              <a:avLst/>
              <a:gdLst/>
              <a:ahLst/>
              <a:cxnLst/>
              <a:rect l="l" t="t" r="r" b="b"/>
              <a:pathLst>
                <a:path w="1918" h="5447" extrusionOk="0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572011" y="858924"/>
              <a:ext cx="1576938" cy="1278427"/>
            </a:xfrm>
            <a:custGeom>
              <a:avLst/>
              <a:gdLst/>
              <a:ahLst/>
              <a:cxnLst/>
              <a:rect l="l" t="t" r="r" b="b"/>
              <a:pathLst>
                <a:path w="4971" h="4030" extrusionOk="0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360320" y="2137033"/>
              <a:ext cx="304221" cy="1557587"/>
            </a:xfrm>
            <a:custGeom>
              <a:avLst/>
              <a:gdLst/>
              <a:ahLst/>
              <a:cxnLst/>
              <a:rect l="l" t="t" r="r" b="b"/>
              <a:pathLst>
                <a:path w="959" h="4910" extrusionOk="0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360320" y="858924"/>
              <a:ext cx="788628" cy="1278427"/>
            </a:xfrm>
            <a:custGeom>
              <a:avLst/>
              <a:gdLst/>
              <a:ahLst/>
              <a:cxnLst/>
              <a:rect l="l" t="t" r="r" b="b"/>
              <a:pathLst>
                <a:path w="2486" h="4030" extrusionOk="0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165736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데이터 시각화</a:t>
            </a:r>
          </a:p>
        </p:txBody>
      </p:sp>
      <p:grpSp>
        <p:nvGrpSpPr>
          <p:cNvPr id="2" name="Google Shape;1877;p57">
            <a:extLst>
              <a:ext uri="{FF2B5EF4-FFF2-40B4-BE49-F238E27FC236}">
                <a16:creationId xmlns:a16="http://schemas.microsoft.com/office/drawing/2014/main" id="{78C6173E-1FFA-3B28-DCC7-4117116D4968}"/>
              </a:ext>
            </a:extLst>
          </p:cNvPr>
          <p:cNvGrpSpPr/>
          <p:nvPr/>
        </p:nvGrpSpPr>
        <p:grpSpPr>
          <a:xfrm>
            <a:off x="6284167" y="2696512"/>
            <a:ext cx="870015" cy="800712"/>
            <a:chOff x="713227" y="2981710"/>
            <a:chExt cx="1156780" cy="1064635"/>
          </a:xfrm>
        </p:grpSpPr>
        <p:sp>
          <p:nvSpPr>
            <p:cNvPr id="3" name="Google Shape;1878;p57">
              <a:extLst>
                <a:ext uri="{FF2B5EF4-FFF2-40B4-BE49-F238E27FC236}">
                  <a16:creationId xmlns:a16="http://schemas.microsoft.com/office/drawing/2014/main" id="{9CA99F4A-668A-F76E-7DEA-E604DEFD2D01}"/>
                </a:ext>
              </a:extLst>
            </p:cNvPr>
            <p:cNvSpPr/>
            <p:nvPr/>
          </p:nvSpPr>
          <p:spPr>
            <a:xfrm>
              <a:off x="713227" y="3352174"/>
              <a:ext cx="694296" cy="694171"/>
            </a:xfrm>
            <a:custGeom>
              <a:avLst/>
              <a:gdLst/>
              <a:ahLst/>
              <a:cxnLst/>
              <a:rect l="l" t="t" r="r" b="b"/>
              <a:pathLst>
                <a:path w="5523" h="5522" extrusionOk="0">
                  <a:moveTo>
                    <a:pt x="2762" y="1736"/>
                  </a:moveTo>
                  <a:cubicBezTo>
                    <a:pt x="3329" y="1736"/>
                    <a:pt x="3786" y="2198"/>
                    <a:pt x="3786" y="2762"/>
                  </a:cubicBezTo>
                  <a:cubicBezTo>
                    <a:pt x="3786" y="3330"/>
                    <a:pt x="3329" y="3787"/>
                    <a:pt x="2762" y="3787"/>
                  </a:cubicBezTo>
                  <a:cubicBezTo>
                    <a:pt x="2194" y="3787"/>
                    <a:pt x="1736" y="3330"/>
                    <a:pt x="1736" y="2762"/>
                  </a:cubicBezTo>
                  <a:cubicBezTo>
                    <a:pt x="1736" y="2198"/>
                    <a:pt x="2194" y="1736"/>
                    <a:pt x="2762" y="1736"/>
                  </a:cubicBezTo>
                  <a:close/>
                  <a:moveTo>
                    <a:pt x="2442" y="1"/>
                  </a:moveTo>
                  <a:cubicBezTo>
                    <a:pt x="2344" y="1"/>
                    <a:pt x="2264" y="72"/>
                    <a:pt x="2247" y="165"/>
                  </a:cubicBezTo>
                  <a:lnTo>
                    <a:pt x="2149" y="716"/>
                  </a:lnTo>
                  <a:cubicBezTo>
                    <a:pt x="2141" y="782"/>
                    <a:pt x="2096" y="840"/>
                    <a:pt x="2029" y="862"/>
                  </a:cubicBezTo>
                  <a:cubicBezTo>
                    <a:pt x="2002" y="875"/>
                    <a:pt x="1971" y="888"/>
                    <a:pt x="1945" y="898"/>
                  </a:cubicBezTo>
                  <a:cubicBezTo>
                    <a:pt x="1919" y="910"/>
                    <a:pt x="1893" y="916"/>
                    <a:pt x="1866" y="916"/>
                  </a:cubicBezTo>
                  <a:cubicBezTo>
                    <a:pt x="1827" y="916"/>
                    <a:pt x="1788" y="904"/>
                    <a:pt x="1754" y="880"/>
                  </a:cubicBezTo>
                  <a:lnTo>
                    <a:pt x="1293" y="556"/>
                  </a:lnTo>
                  <a:cubicBezTo>
                    <a:pt x="1258" y="533"/>
                    <a:pt x="1219" y="521"/>
                    <a:pt x="1180" y="521"/>
                  </a:cubicBezTo>
                  <a:cubicBezTo>
                    <a:pt x="1130" y="521"/>
                    <a:pt x="1081" y="540"/>
                    <a:pt x="1044" y="578"/>
                  </a:cubicBezTo>
                  <a:lnTo>
                    <a:pt x="582" y="1039"/>
                  </a:lnTo>
                  <a:cubicBezTo>
                    <a:pt x="516" y="1107"/>
                    <a:pt x="507" y="1208"/>
                    <a:pt x="560" y="1288"/>
                  </a:cubicBezTo>
                  <a:lnTo>
                    <a:pt x="884" y="1750"/>
                  </a:lnTo>
                  <a:cubicBezTo>
                    <a:pt x="924" y="1803"/>
                    <a:pt x="928" y="1873"/>
                    <a:pt x="902" y="1936"/>
                  </a:cubicBezTo>
                  <a:cubicBezTo>
                    <a:pt x="889" y="1967"/>
                    <a:pt x="875" y="1994"/>
                    <a:pt x="867" y="2025"/>
                  </a:cubicBezTo>
                  <a:cubicBezTo>
                    <a:pt x="840" y="2087"/>
                    <a:pt x="787" y="2131"/>
                    <a:pt x="720" y="2145"/>
                  </a:cubicBezTo>
                  <a:lnTo>
                    <a:pt x="160" y="2242"/>
                  </a:lnTo>
                  <a:cubicBezTo>
                    <a:pt x="68" y="2260"/>
                    <a:pt x="1" y="2340"/>
                    <a:pt x="1" y="2433"/>
                  </a:cubicBezTo>
                  <a:lnTo>
                    <a:pt x="1" y="3086"/>
                  </a:lnTo>
                  <a:cubicBezTo>
                    <a:pt x="1" y="3178"/>
                    <a:pt x="68" y="3258"/>
                    <a:pt x="160" y="3276"/>
                  </a:cubicBezTo>
                  <a:lnTo>
                    <a:pt x="715" y="3374"/>
                  </a:lnTo>
                  <a:cubicBezTo>
                    <a:pt x="783" y="3383"/>
                    <a:pt x="836" y="3432"/>
                    <a:pt x="862" y="3494"/>
                  </a:cubicBezTo>
                  <a:cubicBezTo>
                    <a:pt x="871" y="3520"/>
                    <a:pt x="884" y="3551"/>
                    <a:pt x="898" y="3578"/>
                  </a:cubicBezTo>
                  <a:cubicBezTo>
                    <a:pt x="924" y="3641"/>
                    <a:pt x="920" y="3711"/>
                    <a:pt x="879" y="3770"/>
                  </a:cubicBezTo>
                  <a:lnTo>
                    <a:pt x="556" y="4231"/>
                  </a:lnTo>
                  <a:cubicBezTo>
                    <a:pt x="502" y="4311"/>
                    <a:pt x="511" y="4417"/>
                    <a:pt x="578" y="4483"/>
                  </a:cubicBezTo>
                  <a:lnTo>
                    <a:pt x="1035" y="4941"/>
                  </a:lnTo>
                  <a:cubicBezTo>
                    <a:pt x="1073" y="4978"/>
                    <a:pt x="1123" y="4997"/>
                    <a:pt x="1173" y="4997"/>
                  </a:cubicBezTo>
                  <a:cubicBezTo>
                    <a:pt x="1212" y="4997"/>
                    <a:pt x="1251" y="4986"/>
                    <a:pt x="1283" y="4963"/>
                  </a:cubicBezTo>
                  <a:lnTo>
                    <a:pt x="1745" y="4639"/>
                  </a:lnTo>
                  <a:cubicBezTo>
                    <a:pt x="1780" y="4618"/>
                    <a:pt x="1820" y="4606"/>
                    <a:pt x="1859" y="4606"/>
                  </a:cubicBezTo>
                  <a:cubicBezTo>
                    <a:pt x="1885" y="4606"/>
                    <a:pt x="1912" y="4611"/>
                    <a:pt x="1936" y="4622"/>
                  </a:cubicBezTo>
                  <a:cubicBezTo>
                    <a:pt x="1963" y="4634"/>
                    <a:pt x="1994" y="4648"/>
                    <a:pt x="2020" y="4657"/>
                  </a:cubicBezTo>
                  <a:cubicBezTo>
                    <a:pt x="2087" y="4683"/>
                    <a:pt x="2131" y="4741"/>
                    <a:pt x="2141" y="4808"/>
                  </a:cubicBezTo>
                  <a:lnTo>
                    <a:pt x="2242" y="5362"/>
                  </a:lnTo>
                  <a:cubicBezTo>
                    <a:pt x="2256" y="5456"/>
                    <a:pt x="2336" y="5522"/>
                    <a:pt x="2434" y="5522"/>
                  </a:cubicBezTo>
                  <a:lnTo>
                    <a:pt x="3081" y="5522"/>
                  </a:lnTo>
                  <a:cubicBezTo>
                    <a:pt x="3174" y="5522"/>
                    <a:pt x="3259" y="5456"/>
                    <a:pt x="3272" y="5362"/>
                  </a:cubicBezTo>
                  <a:lnTo>
                    <a:pt x="3370" y="4808"/>
                  </a:lnTo>
                  <a:cubicBezTo>
                    <a:pt x="3383" y="4741"/>
                    <a:pt x="3427" y="4688"/>
                    <a:pt x="3489" y="4661"/>
                  </a:cubicBezTo>
                  <a:cubicBezTo>
                    <a:pt x="3520" y="4653"/>
                    <a:pt x="3547" y="4639"/>
                    <a:pt x="3579" y="4626"/>
                  </a:cubicBezTo>
                  <a:cubicBezTo>
                    <a:pt x="3605" y="4615"/>
                    <a:pt x="3632" y="4609"/>
                    <a:pt x="3660" y="4609"/>
                  </a:cubicBezTo>
                  <a:cubicBezTo>
                    <a:pt x="3698" y="4609"/>
                    <a:pt x="3736" y="4620"/>
                    <a:pt x="3769" y="4643"/>
                  </a:cubicBezTo>
                  <a:lnTo>
                    <a:pt x="4231" y="4968"/>
                  </a:lnTo>
                  <a:cubicBezTo>
                    <a:pt x="4263" y="4992"/>
                    <a:pt x="4301" y="5004"/>
                    <a:pt x="4339" y="5004"/>
                  </a:cubicBezTo>
                  <a:cubicBezTo>
                    <a:pt x="4390" y="5004"/>
                    <a:pt x="4441" y="4983"/>
                    <a:pt x="4479" y="4946"/>
                  </a:cubicBezTo>
                  <a:lnTo>
                    <a:pt x="4941" y="4489"/>
                  </a:lnTo>
                  <a:cubicBezTo>
                    <a:pt x="5007" y="4421"/>
                    <a:pt x="5017" y="4315"/>
                    <a:pt x="4963" y="4239"/>
                  </a:cubicBezTo>
                  <a:lnTo>
                    <a:pt x="4639" y="3778"/>
                  </a:lnTo>
                  <a:cubicBezTo>
                    <a:pt x="4599" y="3721"/>
                    <a:pt x="4595" y="3649"/>
                    <a:pt x="4622" y="3587"/>
                  </a:cubicBezTo>
                  <a:cubicBezTo>
                    <a:pt x="4634" y="3561"/>
                    <a:pt x="4648" y="3530"/>
                    <a:pt x="4657" y="3503"/>
                  </a:cubicBezTo>
                  <a:cubicBezTo>
                    <a:pt x="4683" y="3440"/>
                    <a:pt x="4737" y="3391"/>
                    <a:pt x="4804" y="3383"/>
                  </a:cubicBezTo>
                  <a:lnTo>
                    <a:pt x="5363" y="3285"/>
                  </a:lnTo>
                  <a:cubicBezTo>
                    <a:pt x="5451" y="3268"/>
                    <a:pt x="5523" y="3188"/>
                    <a:pt x="5523" y="3090"/>
                  </a:cubicBezTo>
                  <a:lnTo>
                    <a:pt x="5523" y="2442"/>
                  </a:lnTo>
                  <a:cubicBezTo>
                    <a:pt x="5523" y="2349"/>
                    <a:pt x="5451" y="2264"/>
                    <a:pt x="5363" y="2252"/>
                  </a:cubicBezTo>
                  <a:lnTo>
                    <a:pt x="4808" y="2154"/>
                  </a:lnTo>
                  <a:cubicBezTo>
                    <a:pt x="4741" y="2140"/>
                    <a:pt x="4683" y="2096"/>
                    <a:pt x="4661" y="2033"/>
                  </a:cubicBezTo>
                  <a:cubicBezTo>
                    <a:pt x="4648" y="2002"/>
                    <a:pt x="4639" y="1976"/>
                    <a:pt x="4626" y="1945"/>
                  </a:cubicBezTo>
                  <a:cubicBezTo>
                    <a:pt x="4599" y="1883"/>
                    <a:pt x="4603" y="1812"/>
                    <a:pt x="4644" y="1758"/>
                  </a:cubicBezTo>
                  <a:lnTo>
                    <a:pt x="4968" y="1293"/>
                  </a:lnTo>
                  <a:cubicBezTo>
                    <a:pt x="5021" y="1217"/>
                    <a:pt x="5011" y="1111"/>
                    <a:pt x="4945" y="1044"/>
                  </a:cubicBezTo>
                  <a:lnTo>
                    <a:pt x="4484" y="582"/>
                  </a:lnTo>
                  <a:cubicBezTo>
                    <a:pt x="4447" y="545"/>
                    <a:pt x="4399" y="526"/>
                    <a:pt x="4350" y="526"/>
                  </a:cubicBezTo>
                  <a:cubicBezTo>
                    <a:pt x="4311" y="526"/>
                    <a:pt x="4271" y="539"/>
                    <a:pt x="4235" y="564"/>
                  </a:cubicBezTo>
                  <a:lnTo>
                    <a:pt x="3778" y="884"/>
                  </a:lnTo>
                  <a:cubicBezTo>
                    <a:pt x="3744" y="908"/>
                    <a:pt x="3706" y="919"/>
                    <a:pt x="3668" y="919"/>
                  </a:cubicBezTo>
                  <a:cubicBezTo>
                    <a:pt x="3640" y="919"/>
                    <a:pt x="3613" y="913"/>
                    <a:pt x="3587" y="902"/>
                  </a:cubicBezTo>
                  <a:cubicBezTo>
                    <a:pt x="3556" y="888"/>
                    <a:pt x="3530" y="880"/>
                    <a:pt x="3499" y="867"/>
                  </a:cubicBezTo>
                  <a:cubicBezTo>
                    <a:pt x="3436" y="844"/>
                    <a:pt x="3392" y="787"/>
                    <a:pt x="3378" y="720"/>
                  </a:cubicBezTo>
                  <a:lnTo>
                    <a:pt x="3280" y="165"/>
                  </a:lnTo>
                  <a:cubicBezTo>
                    <a:pt x="3268" y="72"/>
                    <a:pt x="3184" y="1"/>
                    <a:pt x="3090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79;p57">
              <a:extLst>
                <a:ext uri="{FF2B5EF4-FFF2-40B4-BE49-F238E27FC236}">
                  <a16:creationId xmlns:a16="http://schemas.microsoft.com/office/drawing/2014/main" id="{E7532783-2B8D-33F0-5E6B-8C417EB49DA0}"/>
                </a:ext>
              </a:extLst>
            </p:cNvPr>
            <p:cNvSpPr/>
            <p:nvPr/>
          </p:nvSpPr>
          <p:spPr>
            <a:xfrm>
              <a:off x="1060310" y="3352174"/>
              <a:ext cx="347211" cy="694171"/>
            </a:xfrm>
            <a:custGeom>
              <a:avLst/>
              <a:gdLst/>
              <a:ahLst/>
              <a:cxnLst/>
              <a:rect l="l" t="t" r="r" b="b"/>
              <a:pathLst>
                <a:path w="2762" h="5522" extrusionOk="0">
                  <a:moveTo>
                    <a:pt x="1" y="1"/>
                  </a:moveTo>
                  <a:lnTo>
                    <a:pt x="1" y="1736"/>
                  </a:lnTo>
                  <a:cubicBezTo>
                    <a:pt x="568" y="1736"/>
                    <a:pt x="1025" y="2198"/>
                    <a:pt x="1025" y="2762"/>
                  </a:cubicBezTo>
                  <a:cubicBezTo>
                    <a:pt x="1025" y="3330"/>
                    <a:pt x="568" y="3787"/>
                    <a:pt x="1" y="3787"/>
                  </a:cubicBezTo>
                  <a:lnTo>
                    <a:pt x="1" y="5522"/>
                  </a:lnTo>
                  <a:lnTo>
                    <a:pt x="320" y="5522"/>
                  </a:lnTo>
                  <a:cubicBezTo>
                    <a:pt x="413" y="5522"/>
                    <a:pt x="498" y="5456"/>
                    <a:pt x="511" y="5362"/>
                  </a:cubicBezTo>
                  <a:lnTo>
                    <a:pt x="609" y="4808"/>
                  </a:lnTo>
                  <a:cubicBezTo>
                    <a:pt x="622" y="4741"/>
                    <a:pt x="666" y="4688"/>
                    <a:pt x="728" y="4661"/>
                  </a:cubicBezTo>
                  <a:cubicBezTo>
                    <a:pt x="759" y="4653"/>
                    <a:pt x="786" y="4639"/>
                    <a:pt x="818" y="4626"/>
                  </a:cubicBezTo>
                  <a:cubicBezTo>
                    <a:pt x="844" y="4615"/>
                    <a:pt x="871" y="4609"/>
                    <a:pt x="899" y="4609"/>
                  </a:cubicBezTo>
                  <a:cubicBezTo>
                    <a:pt x="937" y="4609"/>
                    <a:pt x="975" y="4620"/>
                    <a:pt x="1008" y="4643"/>
                  </a:cubicBezTo>
                  <a:lnTo>
                    <a:pt x="1470" y="4968"/>
                  </a:lnTo>
                  <a:cubicBezTo>
                    <a:pt x="1502" y="4992"/>
                    <a:pt x="1540" y="5004"/>
                    <a:pt x="1578" y="5004"/>
                  </a:cubicBezTo>
                  <a:cubicBezTo>
                    <a:pt x="1629" y="5004"/>
                    <a:pt x="1680" y="4983"/>
                    <a:pt x="1718" y="4946"/>
                  </a:cubicBezTo>
                  <a:lnTo>
                    <a:pt x="2180" y="4489"/>
                  </a:lnTo>
                  <a:cubicBezTo>
                    <a:pt x="2246" y="4421"/>
                    <a:pt x="2256" y="4315"/>
                    <a:pt x="2202" y="4239"/>
                  </a:cubicBezTo>
                  <a:lnTo>
                    <a:pt x="1878" y="3778"/>
                  </a:lnTo>
                  <a:cubicBezTo>
                    <a:pt x="1838" y="3721"/>
                    <a:pt x="1834" y="3649"/>
                    <a:pt x="1861" y="3587"/>
                  </a:cubicBezTo>
                  <a:cubicBezTo>
                    <a:pt x="1873" y="3561"/>
                    <a:pt x="1883" y="3530"/>
                    <a:pt x="1896" y="3503"/>
                  </a:cubicBezTo>
                  <a:cubicBezTo>
                    <a:pt x="1922" y="3440"/>
                    <a:pt x="1976" y="3391"/>
                    <a:pt x="2043" y="3383"/>
                  </a:cubicBezTo>
                  <a:lnTo>
                    <a:pt x="2602" y="3285"/>
                  </a:lnTo>
                  <a:cubicBezTo>
                    <a:pt x="2690" y="3268"/>
                    <a:pt x="2762" y="3188"/>
                    <a:pt x="2762" y="3090"/>
                  </a:cubicBezTo>
                  <a:lnTo>
                    <a:pt x="2762" y="2442"/>
                  </a:lnTo>
                  <a:cubicBezTo>
                    <a:pt x="2762" y="2349"/>
                    <a:pt x="2690" y="2264"/>
                    <a:pt x="2602" y="2252"/>
                  </a:cubicBezTo>
                  <a:lnTo>
                    <a:pt x="2047" y="2154"/>
                  </a:lnTo>
                  <a:cubicBezTo>
                    <a:pt x="1980" y="2140"/>
                    <a:pt x="1922" y="2096"/>
                    <a:pt x="1900" y="2033"/>
                  </a:cubicBezTo>
                  <a:cubicBezTo>
                    <a:pt x="1887" y="2002"/>
                    <a:pt x="1878" y="1976"/>
                    <a:pt x="1865" y="1945"/>
                  </a:cubicBezTo>
                  <a:cubicBezTo>
                    <a:pt x="1838" y="1883"/>
                    <a:pt x="1842" y="1812"/>
                    <a:pt x="1883" y="1758"/>
                  </a:cubicBezTo>
                  <a:lnTo>
                    <a:pt x="2207" y="1293"/>
                  </a:lnTo>
                  <a:cubicBezTo>
                    <a:pt x="2260" y="1217"/>
                    <a:pt x="2250" y="1111"/>
                    <a:pt x="2184" y="1044"/>
                  </a:cubicBezTo>
                  <a:lnTo>
                    <a:pt x="1723" y="582"/>
                  </a:lnTo>
                  <a:cubicBezTo>
                    <a:pt x="1686" y="545"/>
                    <a:pt x="1638" y="526"/>
                    <a:pt x="1589" y="526"/>
                  </a:cubicBezTo>
                  <a:cubicBezTo>
                    <a:pt x="1550" y="526"/>
                    <a:pt x="1510" y="539"/>
                    <a:pt x="1474" y="564"/>
                  </a:cubicBezTo>
                  <a:lnTo>
                    <a:pt x="1017" y="884"/>
                  </a:lnTo>
                  <a:cubicBezTo>
                    <a:pt x="983" y="908"/>
                    <a:pt x="945" y="919"/>
                    <a:pt x="907" y="919"/>
                  </a:cubicBezTo>
                  <a:cubicBezTo>
                    <a:pt x="879" y="919"/>
                    <a:pt x="852" y="913"/>
                    <a:pt x="826" y="902"/>
                  </a:cubicBezTo>
                  <a:cubicBezTo>
                    <a:pt x="795" y="888"/>
                    <a:pt x="769" y="880"/>
                    <a:pt x="738" y="867"/>
                  </a:cubicBezTo>
                  <a:cubicBezTo>
                    <a:pt x="675" y="844"/>
                    <a:pt x="631" y="787"/>
                    <a:pt x="617" y="720"/>
                  </a:cubicBezTo>
                  <a:lnTo>
                    <a:pt x="519" y="165"/>
                  </a:lnTo>
                  <a:cubicBezTo>
                    <a:pt x="507" y="72"/>
                    <a:pt x="423" y="1"/>
                    <a:pt x="32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80;p57">
              <a:extLst>
                <a:ext uri="{FF2B5EF4-FFF2-40B4-BE49-F238E27FC236}">
                  <a16:creationId xmlns:a16="http://schemas.microsoft.com/office/drawing/2014/main" id="{03E99A5E-6C72-D0EA-651F-9FB631E18F01}"/>
                </a:ext>
              </a:extLst>
            </p:cNvPr>
            <p:cNvSpPr/>
            <p:nvPr/>
          </p:nvSpPr>
          <p:spPr>
            <a:xfrm>
              <a:off x="1356482" y="3114584"/>
              <a:ext cx="513525" cy="513400"/>
            </a:xfrm>
            <a:custGeom>
              <a:avLst/>
              <a:gdLst/>
              <a:ahLst/>
              <a:cxnLst/>
              <a:rect l="l" t="t" r="r" b="b"/>
              <a:pathLst>
                <a:path w="4085" h="4084" extrusionOk="0">
                  <a:moveTo>
                    <a:pt x="2043" y="1283"/>
                  </a:moveTo>
                  <a:cubicBezTo>
                    <a:pt x="2460" y="1283"/>
                    <a:pt x="2802" y="1625"/>
                    <a:pt x="2802" y="2042"/>
                  </a:cubicBezTo>
                  <a:cubicBezTo>
                    <a:pt x="2802" y="2464"/>
                    <a:pt x="2460" y="2801"/>
                    <a:pt x="2043" y="2801"/>
                  </a:cubicBezTo>
                  <a:cubicBezTo>
                    <a:pt x="1621" y="2801"/>
                    <a:pt x="1284" y="2464"/>
                    <a:pt x="1284" y="2042"/>
                  </a:cubicBezTo>
                  <a:cubicBezTo>
                    <a:pt x="1284" y="1625"/>
                    <a:pt x="1621" y="1283"/>
                    <a:pt x="2043" y="1283"/>
                  </a:cubicBezTo>
                  <a:close/>
                  <a:moveTo>
                    <a:pt x="1848" y="0"/>
                  </a:moveTo>
                  <a:cubicBezTo>
                    <a:pt x="1754" y="0"/>
                    <a:pt x="1670" y="71"/>
                    <a:pt x="1657" y="164"/>
                  </a:cubicBezTo>
                  <a:lnTo>
                    <a:pt x="1594" y="502"/>
                  </a:lnTo>
                  <a:cubicBezTo>
                    <a:pt x="1586" y="568"/>
                    <a:pt x="1541" y="621"/>
                    <a:pt x="1479" y="648"/>
                  </a:cubicBezTo>
                  <a:cubicBezTo>
                    <a:pt x="1471" y="648"/>
                    <a:pt x="1466" y="653"/>
                    <a:pt x="1461" y="653"/>
                  </a:cubicBezTo>
                  <a:cubicBezTo>
                    <a:pt x="1436" y="664"/>
                    <a:pt x="1409" y="670"/>
                    <a:pt x="1382" y="670"/>
                  </a:cubicBezTo>
                  <a:cubicBezTo>
                    <a:pt x="1344" y="670"/>
                    <a:pt x="1306" y="658"/>
                    <a:pt x="1275" y="635"/>
                  </a:cubicBezTo>
                  <a:lnTo>
                    <a:pt x="992" y="435"/>
                  </a:lnTo>
                  <a:cubicBezTo>
                    <a:pt x="957" y="412"/>
                    <a:pt x="918" y="400"/>
                    <a:pt x="880" y="400"/>
                  </a:cubicBezTo>
                  <a:cubicBezTo>
                    <a:pt x="830" y="400"/>
                    <a:pt x="780" y="420"/>
                    <a:pt x="742" y="457"/>
                  </a:cubicBezTo>
                  <a:lnTo>
                    <a:pt x="463" y="737"/>
                  </a:lnTo>
                  <a:cubicBezTo>
                    <a:pt x="392" y="803"/>
                    <a:pt x="383" y="910"/>
                    <a:pt x="441" y="985"/>
                  </a:cubicBezTo>
                  <a:lnTo>
                    <a:pt x="636" y="1270"/>
                  </a:lnTo>
                  <a:cubicBezTo>
                    <a:pt x="676" y="1323"/>
                    <a:pt x="681" y="1393"/>
                    <a:pt x="658" y="1456"/>
                  </a:cubicBezTo>
                  <a:cubicBezTo>
                    <a:pt x="654" y="1460"/>
                    <a:pt x="650" y="1469"/>
                    <a:pt x="650" y="1473"/>
                  </a:cubicBezTo>
                  <a:cubicBezTo>
                    <a:pt x="623" y="1536"/>
                    <a:pt x="570" y="1580"/>
                    <a:pt x="503" y="1589"/>
                  </a:cubicBezTo>
                  <a:lnTo>
                    <a:pt x="161" y="1651"/>
                  </a:lnTo>
                  <a:cubicBezTo>
                    <a:pt x="68" y="1665"/>
                    <a:pt x="1" y="1749"/>
                    <a:pt x="1" y="1842"/>
                  </a:cubicBezTo>
                  <a:lnTo>
                    <a:pt x="1" y="2237"/>
                  </a:lnTo>
                  <a:cubicBezTo>
                    <a:pt x="1" y="2331"/>
                    <a:pt x="68" y="2415"/>
                    <a:pt x="161" y="2428"/>
                  </a:cubicBezTo>
                  <a:lnTo>
                    <a:pt x="503" y="2491"/>
                  </a:lnTo>
                  <a:cubicBezTo>
                    <a:pt x="565" y="2499"/>
                    <a:pt x="623" y="2544"/>
                    <a:pt x="645" y="2606"/>
                  </a:cubicBezTo>
                  <a:cubicBezTo>
                    <a:pt x="650" y="2610"/>
                    <a:pt x="650" y="2618"/>
                    <a:pt x="654" y="2624"/>
                  </a:cubicBezTo>
                  <a:cubicBezTo>
                    <a:pt x="681" y="2685"/>
                    <a:pt x="672" y="2757"/>
                    <a:pt x="636" y="2810"/>
                  </a:cubicBezTo>
                  <a:lnTo>
                    <a:pt x="437" y="3093"/>
                  </a:lnTo>
                  <a:cubicBezTo>
                    <a:pt x="379" y="3173"/>
                    <a:pt x="388" y="3276"/>
                    <a:pt x="459" y="3343"/>
                  </a:cubicBezTo>
                  <a:lnTo>
                    <a:pt x="738" y="3622"/>
                  </a:lnTo>
                  <a:cubicBezTo>
                    <a:pt x="776" y="3660"/>
                    <a:pt x="826" y="3681"/>
                    <a:pt x="876" y="3681"/>
                  </a:cubicBezTo>
                  <a:cubicBezTo>
                    <a:pt x="914" y="3681"/>
                    <a:pt x="952" y="3669"/>
                    <a:pt x="986" y="3644"/>
                  </a:cubicBezTo>
                  <a:lnTo>
                    <a:pt x="1266" y="3449"/>
                  </a:lnTo>
                  <a:cubicBezTo>
                    <a:pt x="1302" y="3424"/>
                    <a:pt x="1342" y="3412"/>
                    <a:pt x="1382" y="3412"/>
                  </a:cubicBezTo>
                  <a:cubicBezTo>
                    <a:pt x="1406" y="3412"/>
                    <a:pt x="1431" y="3417"/>
                    <a:pt x="1453" y="3427"/>
                  </a:cubicBezTo>
                  <a:cubicBezTo>
                    <a:pt x="1461" y="3431"/>
                    <a:pt x="1466" y="3431"/>
                    <a:pt x="1471" y="3435"/>
                  </a:cubicBezTo>
                  <a:cubicBezTo>
                    <a:pt x="1533" y="3462"/>
                    <a:pt x="1577" y="3515"/>
                    <a:pt x="1590" y="3582"/>
                  </a:cubicBezTo>
                  <a:lnTo>
                    <a:pt x="1648" y="3923"/>
                  </a:lnTo>
                  <a:cubicBezTo>
                    <a:pt x="1666" y="4017"/>
                    <a:pt x="1746" y="4083"/>
                    <a:pt x="1838" y="4083"/>
                  </a:cubicBezTo>
                  <a:lnTo>
                    <a:pt x="2238" y="4083"/>
                  </a:lnTo>
                  <a:cubicBezTo>
                    <a:pt x="2332" y="4083"/>
                    <a:pt x="2411" y="4017"/>
                    <a:pt x="2430" y="3923"/>
                  </a:cubicBezTo>
                  <a:lnTo>
                    <a:pt x="2487" y="3582"/>
                  </a:lnTo>
                  <a:cubicBezTo>
                    <a:pt x="2500" y="3520"/>
                    <a:pt x="2545" y="3462"/>
                    <a:pt x="2606" y="3440"/>
                  </a:cubicBezTo>
                  <a:cubicBezTo>
                    <a:pt x="2611" y="3435"/>
                    <a:pt x="2616" y="3435"/>
                    <a:pt x="2625" y="3431"/>
                  </a:cubicBezTo>
                  <a:cubicBezTo>
                    <a:pt x="2647" y="3421"/>
                    <a:pt x="2672" y="3416"/>
                    <a:pt x="2698" y="3416"/>
                  </a:cubicBezTo>
                  <a:cubicBezTo>
                    <a:pt x="2736" y="3416"/>
                    <a:pt x="2776" y="3427"/>
                    <a:pt x="2811" y="3449"/>
                  </a:cubicBezTo>
                  <a:lnTo>
                    <a:pt x="3095" y="3648"/>
                  </a:lnTo>
                  <a:cubicBezTo>
                    <a:pt x="3128" y="3672"/>
                    <a:pt x="3166" y="3683"/>
                    <a:pt x="3205" y="3683"/>
                  </a:cubicBezTo>
                  <a:cubicBezTo>
                    <a:pt x="3255" y="3683"/>
                    <a:pt x="3306" y="3664"/>
                    <a:pt x="3344" y="3626"/>
                  </a:cubicBezTo>
                  <a:lnTo>
                    <a:pt x="3623" y="3347"/>
                  </a:lnTo>
                  <a:cubicBezTo>
                    <a:pt x="3690" y="3280"/>
                    <a:pt x="3698" y="3178"/>
                    <a:pt x="3645" y="3098"/>
                  </a:cubicBezTo>
                  <a:lnTo>
                    <a:pt x="3446" y="2819"/>
                  </a:lnTo>
                  <a:cubicBezTo>
                    <a:pt x="3410" y="2761"/>
                    <a:pt x="3401" y="2690"/>
                    <a:pt x="3428" y="2628"/>
                  </a:cubicBezTo>
                  <a:cubicBezTo>
                    <a:pt x="3428" y="2624"/>
                    <a:pt x="3432" y="2618"/>
                    <a:pt x="3436" y="2614"/>
                  </a:cubicBezTo>
                  <a:cubicBezTo>
                    <a:pt x="3459" y="2552"/>
                    <a:pt x="3516" y="2508"/>
                    <a:pt x="3579" y="2495"/>
                  </a:cubicBezTo>
                  <a:lnTo>
                    <a:pt x="3921" y="2437"/>
                  </a:lnTo>
                  <a:cubicBezTo>
                    <a:pt x="4014" y="2419"/>
                    <a:pt x="4085" y="2339"/>
                    <a:pt x="4085" y="2241"/>
                  </a:cubicBezTo>
                  <a:lnTo>
                    <a:pt x="4085" y="1846"/>
                  </a:lnTo>
                  <a:cubicBezTo>
                    <a:pt x="4085" y="1753"/>
                    <a:pt x="4014" y="1674"/>
                    <a:pt x="3921" y="1655"/>
                  </a:cubicBezTo>
                  <a:lnTo>
                    <a:pt x="3583" y="1598"/>
                  </a:lnTo>
                  <a:cubicBezTo>
                    <a:pt x="3516" y="1585"/>
                    <a:pt x="3463" y="1540"/>
                    <a:pt x="3436" y="1479"/>
                  </a:cubicBezTo>
                  <a:cubicBezTo>
                    <a:pt x="3436" y="1473"/>
                    <a:pt x="3432" y="1469"/>
                    <a:pt x="3428" y="1460"/>
                  </a:cubicBezTo>
                  <a:cubicBezTo>
                    <a:pt x="3405" y="1399"/>
                    <a:pt x="3410" y="1332"/>
                    <a:pt x="3450" y="1274"/>
                  </a:cubicBezTo>
                  <a:lnTo>
                    <a:pt x="3649" y="990"/>
                  </a:lnTo>
                  <a:cubicBezTo>
                    <a:pt x="3703" y="914"/>
                    <a:pt x="3694" y="808"/>
                    <a:pt x="3628" y="741"/>
                  </a:cubicBezTo>
                  <a:lnTo>
                    <a:pt x="3348" y="461"/>
                  </a:lnTo>
                  <a:cubicBezTo>
                    <a:pt x="3311" y="424"/>
                    <a:pt x="3261" y="405"/>
                    <a:pt x="3211" y="405"/>
                  </a:cubicBezTo>
                  <a:cubicBezTo>
                    <a:pt x="3172" y="405"/>
                    <a:pt x="3133" y="417"/>
                    <a:pt x="3100" y="440"/>
                  </a:cubicBezTo>
                  <a:lnTo>
                    <a:pt x="2815" y="639"/>
                  </a:lnTo>
                  <a:cubicBezTo>
                    <a:pt x="2783" y="661"/>
                    <a:pt x="2743" y="673"/>
                    <a:pt x="2704" y="673"/>
                  </a:cubicBezTo>
                  <a:cubicBezTo>
                    <a:pt x="2678" y="673"/>
                    <a:pt x="2653" y="668"/>
                    <a:pt x="2629" y="657"/>
                  </a:cubicBezTo>
                  <a:cubicBezTo>
                    <a:pt x="2625" y="653"/>
                    <a:pt x="2616" y="653"/>
                    <a:pt x="2611" y="648"/>
                  </a:cubicBezTo>
                  <a:cubicBezTo>
                    <a:pt x="2549" y="626"/>
                    <a:pt x="2504" y="568"/>
                    <a:pt x="2496" y="506"/>
                  </a:cubicBezTo>
                  <a:lnTo>
                    <a:pt x="2434" y="164"/>
                  </a:lnTo>
                  <a:cubicBezTo>
                    <a:pt x="2416" y="71"/>
                    <a:pt x="2336" y="0"/>
                    <a:pt x="2243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81;p57">
              <a:extLst>
                <a:ext uri="{FF2B5EF4-FFF2-40B4-BE49-F238E27FC236}">
                  <a16:creationId xmlns:a16="http://schemas.microsoft.com/office/drawing/2014/main" id="{F0D8382C-B607-9939-AFA4-8D7A5262B02C}"/>
                </a:ext>
              </a:extLst>
            </p:cNvPr>
            <p:cNvSpPr/>
            <p:nvPr/>
          </p:nvSpPr>
          <p:spPr>
            <a:xfrm>
              <a:off x="1613180" y="3114584"/>
              <a:ext cx="256826" cy="513400"/>
            </a:xfrm>
            <a:custGeom>
              <a:avLst/>
              <a:gdLst/>
              <a:ahLst/>
              <a:cxnLst/>
              <a:rect l="l" t="t" r="r" b="b"/>
              <a:pathLst>
                <a:path w="2043" h="4084" extrusionOk="0">
                  <a:moveTo>
                    <a:pt x="1" y="0"/>
                  </a:moveTo>
                  <a:lnTo>
                    <a:pt x="1" y="1283"/>
                  </a:lnTo>
                  <a:cubicBezTo>
                    <a:pt x="418" y="1283"/>
                    <a:pt x="760" y="1625"/>
                    <a:pt x="760" y="2042"/>
                  </a:cubicBezTo>
                  <a:cubicBezTo>
                    <a:pt x="760" y="2464"/>
                    <a:pt x="418" y="2801"/>
                    <a:pt x="1" y="2801"/>
                  </a:cubicBezTo>
                  <a:lnTo>
                    <a:pt x="1" y="4083"/>
                  </a:lnTo>
                  <a:lnTo>
                    <a:pt x="196" y="4083"/>
                  </a:lnTo>
                  <a:cubicBezTo>
                    <a:pt x="290" y="4083"/>
                    <a:pt x="369" y="4017"/>
                    <a:pt x="388" y="3923"/>
                  </a:cubicBezTo>
                  <a:lnTo>
                    <a:pt x="445" y="3582"/>
                  </a:lnTo>
                  <a:cubicBezTo>
                    <a:pt x="458" y="3520"/>
                    <a:pt x="503" y="3462"/>
                    <a:pt x="564" y="3440"/>
                  </a:cubicBezTo>
                  <a:cubicBezTo>
                    <a:pt x="569" y="3435"/>
                    <a:pt x="574" y="3435"/>
                    <a:pt x="583" y="3431"/>
                  </a:cubicBezTo>
                  <a:cubicBezTo>
                    <a:pt x="605" y="3421"/>
                    <a:pt x="630" y="3416"/>
                    <a:pt x="655" y="3416"/>
                  </a:cubicBezTo>
                  <a:cubicBezTo>
                    <a:pt x="694" y="3416"/>
                    <a:pt x="732" y="3427"/>
                    <a:pt x="765" y="3449"/>
                  </a:cubicBezTo>
                  <a:cubicBezTo>
                    <a:pt x="845" y="3507"/>
                    <a:pt x="964" y="3587"/>
                    <a:pt x="1053" y="3648"/>
                  </a:cubicBezTo>
                  <a:cubicBezTo>
                    <a:pt x="1085" y="3673"/>
                    <a:pt x="1123" y="3685"/>
                    <a:pt x="1162" y="3685"/>
                  </a:cubicBezTo>
                  <a:cubicBezTo>
                    <a:pt x="1212" y="3685"/>
                    <a:pt x="1263" y="3664"/>
                    <a:pt x="1302" y="3626"/>
                  </a:cubicBezTo>
                  <a:lnTo>
                    <a:pt x="1581" y="3347"/>
                  </a:lnTo>
                  <a:cubicBezTo>
                    <a:pt x="1648" y="3280"/>
                    <a:pt x="1656" y="3178"/>
                    <a:pt x="1603" y="3098"/>
                  </a:cubicBezTo>
                  <a:lnTo>
                    <a:pt x="1404" y="2819"/>
                  </a:lnTo>
                  <a:cubicBezTo>
                    <a:pt x="1368" y="2761"/>
                    <a:pt x="1359" y="2690"/>
                    <a:pt x="1386" y="2628"/>
                  </a:cubicBezTo>
                  <a:cubicBezTo>
                    <a:pt x="1386" y="2624"/>
                    <a:pt x="1390" y="2618"/>
                    <a:pt x="1394" y="2614"/>
                  </a:cubicBezTo>
                  <a:cubicBezTo>
                    <a:pt x="1417" y="2552"/>
                    <a:pt x="1474" y="2508"/>
                    <a:pt x="1537" y="2495"/>
                  </a:cubicBezTo>
                  <a:lnTo>
                    <a:pt x="1879" y="2437"/>
                  </a:lnTo>
                  <a:cubicBezTo>
                    <a:pt x="1972" y="2419"/>
                    <a:pt x="2043" y="2339"/>
                    <a:pt x="2043" y="2241"/>
                  </a:cubicBezTo>
                  <a:lnTo>
                    <a:pt x="2043" y="1846"/>
                  </a:lnTo>
                  <a:cubicBezTo>
                    <a:pt x="2043" y="1753"/>
                    <a:pt x="1972" y="1674"/>
                    <a:pt x="1879" y="1655"/>
                  </a:cubicBezTo>
                  <a:lnTo>
                    <a:pt x="1541" y="1598"/>
                  </a:lnTo>
                  <a:cubicBezTo>
                    <a:pt x="1474" y="1585"/>
                    <a:pt x="1421" y="1540"/>
                    <a:pt x="1394" y="1479"/>
                  </a:cubicBezTo>
                  <a:cubicBezTo>
                    <a:pt x="1394" y="1473"/>
                    <a:pt x="1390" y="1469"/>
                    <a:pt x="1386" y="1460"/>
                  </a:cubicBezTo>
                  <a:cubicBezTo>
                    <a:pt x="1363" y="1399"/>
                    <a:pt x="1368" y="1332"/>
                    <a:pt x="1408" y="1274"/>
                  </a:cubicBezTo>
                  <a:cubicBezTo>
                    <a:pt x="1461" y="1198"/>
                    <a:pt x="1545" y="1079"/>
                    <a:pt x="1607" y="990"/>
                  </a:cubicBezTo>
                  <a:cubicBezTo>
                    <a:pt x="1661" y="914"/>
                    <a:pt x="1652" y="808"/>
                    <a:pt x="1586" y="741"/>
                  </a:cubicBezTo>
                  <a:lnTo>
                    <a:pt x="1306" y="461"/>
                  </a:lnTo>
                  <a:cubicBezTo>
                    <a:pt x="1269" y="424"/>
                    <a:pt x="1219" y="405"/>
                    <a:pt x="1169" y="405"/>
                  </a:cubicBezTo>
                  <a:cubicBezTo>
                    <a:pt x="1130" y="405"/>
                    <a:pt x="1091" y="417"/>
                    <a:pt x="1058" y="440"/>
                  </a:cubicBezTo>
                  <a:lnTo>
                    <a:pt x="773" y="639"/>
                  </a:lnTo>
                  <a:cubicBezTo>
                    <a:pt x="741" y="661"/>
                    <a:pt x="701" y="673"/>
                    <a:pt x="662" y="673"/>
                  </a:cubicBezTo>
                  <a:cubicBezTo>
                    <a:pt x="636" y="673"/>
                    <a:pt x="611" y="668"/>
                    <a:pt x="587" y="657"/>
                  </a:cubicBezTo>
                  <a:cubicBezTo>
                    <a:pt x="583" y="653"/>
                    <a:pt x="574" y="653"/>
                    <a:pt x="569" y="648"/>
                  </a:cubicBezTo>
                  <a:cubicBezTo>
                    <a:pt x="507" y="626"/>
                    <a:pt x="462" y="568"/>
                    <a:pt x="454" y="506"/>
                  </a:cubicBezTo>
                  <a:lnTo>
                    <a:pt x="392" y="164"/>
                  </a:lnTo>
                  <a:cubicBezTo>
                    <a:pt x="374" y="71"/>
                    <a:pt x="294" y="0"/>
                    <a:pt x="20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82;p57">
              <a:extLst>
                <a:ext uri="{FF2B5EF4-FFF2-40B4-BE49-F238E27FC236}">
                  <a16:creationId xmlns:a16="http://schemas.microsoft.com/office/drawing/2014/main" id="{E92E7AF2-9D25-DD12-324A-FB3CCF7FB3A1}"/>
                </a:ext>
              </a:extLst>
            </p:cNvPr>
            <p:cNvSpPr/>
            <p:nvPr/>
          </p:nvSpPr>
          <p:spPr>
            <a:xfrm>
              <a:off x="1032529" y="2981710"/>
              <a:ext cx="315784" cy="315406"/>
            </a:xfrm>
            <a:custGeom>
              <a:avLst/>
              <a:gdLst/>
              <a:ahLst/>
              <a:cxnLst/>
              <a:rect l="l" t="t" r="r" b="b"/>
              <a:pathLst>
                <a:path w="2512" h="2509" extrusionOk="0">
                  <a:moveTo>
                    <a:pt x="1256" y="787"/>
                  </a:moveTo>
                  <a:cubicBezTo>
                    <a:pt x="1513" y="787"/>
                    <a:pt x="1721" y="995"/>
                    <a:pt x="1721" y="1257"/>
                  </a:cubicBezTo>
                  <a:cubicBezTo>
                    <a:pt x="1721" y="1514"/>
                    <a:pt x="1513" y="1723"/>
                    <a:pt x="1256" y="1723"/>
                  </a:cubicBezTo>
                  <a:cubicBezTo>
                    <a:pt x="998" y="1723"/>
                    <a:pt x="789" y="1514"/>
                    <a:pt x="789" y="1257"/>
                  </a:cubicBezTo>
                  <a:cubicBezTo>
                    <a:pt x="789" y="995"/>
                    <a:pt x="998" y="787"/>
                    <a:pt x="1256" y="787"/>
                  </a:cubicBezTo>
                  <a:close/>
                  <a:moveTo>
                    <a:pt x="1136" y="0"/>
                  </a:moveTo>
                  <a:cubicBezTo>
                    <a:pt x="1078" y="0"/>
                    <a:pt x="1025" y="41"/>
                    <a:pt x="1016" y="98"/>
                  </a:cubicBezTo>
                  <a:lnTo>
                    <a:pt x="980" y="307"/>
                  </a:lnTo>
                  <a:cubicBezTo>
                    <a:pt x="972" y="347"/>
                    <a:pt x="945" y="383"/>
                    <a:pt x="910" y="396"/>
                  </a:cubicBezTo>
                  <a:cubicBezTo>
                    <a:pt x="906" y="396"/>
                    <a:pt x="900" y="400"/>
                    <a:pt x="896" y="400"/>
                  </a:cubicBezTo>
                  <a:cubicBezTo>
                    <a:pt x="882" y="407"/>
                    <a:pt x="866" y="411"/>
                    <a:pt x="850" y="411"/>
                  </a:cubicBezTo>
                  <a:cubicBezTo>
                    <a:pt x="826" y="411"/>
                    <a:pt x="802" y="403"/>
                    <a:pt x="781" y="387"/>
                  </a:cubicBezTo>
                  <a:lnTo>
                    <a:pt x="607" y="267"/>
                  </a:lnTo>
                  <a:cubicBezTo>
                    <a:pt x="587" y="252"/>
                    <a:pt x="564" y="245"/>
                    <a:pt x="540" y="245"/>
                  </a:cubicBezTo>
                  <a:cubicBezTo>
                    <a:pt x="509" y="245"/>
                    <a:pt x="478" y="257"/>
                    <a:pt x="453" y="281"/>
                  </a:cubicBezTo>
                  <a:lnTo>
                    <a:pt x="283" y="453"/>
                  </a:lnTo>
                  <a:cubicBezTo>
                    <a:pt x="240" y="494"/>
                    <a:pt x="234" y="555"/>
                    <a:pt x="271" y="604"/>
                  </a:cubicBezTo>
                  <a:lnTo>
                    <a:pt x="390" y="778"/>
                  </a:lnTo>
                  <a:cubicBezTo>
                    <a:pt x="412" y="813"/>
                    <a:pt x="417" y="858"/>
                    <a:pt x="404" y="893"/>
                  </a:cubicBezTo>
                  <a:cubicBezTo>
                    <a:pt x="400" y="897"/>
                    <a:pt x="400" y="902"/>
                    <a:pt x="400" y="906"/>
                  </a:cubicBezTo>
                  <a:cubicBezTo>
                    <a:pt x="381" y="942"/>
                    <a:pt x="351" y="969"/>
                    <a:pt x="310" y="977"/>
                  </a:cubicBezTo>
                  <a:lnTo>
                    <a:pt x="97" y="1012"/>
                  </a:lnTo>
                  <a:cubicBezTo>
                    <a:pt x="40" y="1022"/>
                    <a:pt x="0" y="1075"/>
                    <a:pt x="0" y="1133"/>
                  </a:cubicBezTo>
                  <a:lnTo>
                    <a:pt x="0" y="1377"/>
                  </a:lnTo>
                  <a:cubicBezTo>
                    <a:pt x="0" y="1434"/>
                    <a:pt x="40" y="1483"/>
                    <a:pt x="97" y="1492"/>
                  </a:cubicBezTo>
                  <a:lnTo>
                    <a:pt x="306" y="1528"/>
                  </a:lnTo>
                  <a:cubicBezTo>
                    <a:pt x="346" y="1536"/>
                    <a:pt x="381" y="1563"/>
                    <a:pt x="394" y="1604"/>
                  </a:cubicBezTo>
                  <a:cubicBezTo>
                    <a:pt x="400" y="1604"/>
                    <a:pt x="400" y="1608"/>
                    <a:pt x="400" y="1612"/>
                  </a:cubicBezTo>
                  <a:cubicBezTo>
                    <a:pt x="417" y="1651"/>
                    <a:pt x="412" y="1692"/>
                    <a:pt x="390" y="1727"/>
                  </a:cubicBezTo>
                  <a:lnTo>
                    <a:pt x="266" y="1901"/>
                  </a:lnTo>
                  <a:cubicBezTo>
                    <a:pt x="230" y="1950"/>
                    <a:pt x="240" y="2016"/>
                    <a:pt x="279" y="2056"/>
                  </a:cubicBezTo>
                  <a:lnTo>
                    <a:pt x="453" y="2229"/>
                  </a:lnTo>
                  <a:cubicBezTo>
                    <a:pt x="475" y="2252"/>
                    <a:pt x="506" y="2263"/>
                    <a:pt x="537" y="2263"/>
                  </a:cubicBezTo>
                  <a:cubicBezTo>
                    <a:pt x="560" y="2263"/>
                    <a:pt x="584" y="2256"/>
                    <a:pt x="603" y="2243"/>
                  </a:cubicBezTo>
                  <a:lnTo>
                    <a:pt x="777" y="2118"/>
                  </a:lnTo>
                  <a:cubicBezTo>
                    <a:pt x="797" y="2105"/>
                    <a:pt x="821" y="2098"/>
                    <a:pt x="844" y="2098"/>
                  </a:cubicBezTo>
                  <a:cubicBezTo>
                    <a:pt x="860" y="2098"/>
                    <a:pt x="877" y="2102"/>
                    <a:pt x="892" y="2110"/>
                  </a:cubicBezTo>
                  <a:cubicBezTo>
                    <a:pt x="896" y="2110"/>
                    <a:pt x="900" y="2110"/>
                    <a:pt x="906" y="2114"/>
                  </a:cubicBezTo>
                  <a:cubicBezTo>
                    <a:pt x="941" y="2127"/>
                    <a:pt x="967" y="2163"/>
                    <a:pt x="976" y="2202"/>
                  </a:cubicBezTo>
                  <a:lnTo>
                    <a:pt x="1012" y="2411"/>
                  </a:lnTo>
                  <a:cubicBezTo>
                    <a:pt x="1025" y="2468"/>
                    <a:pt x="1074" y="2509"/>
                    <a:pt x="1131" y="2509"/>
                  </a:cubicBezTo>
                  <a:lnTo>
                    <a:pt x="1375" y="2509"/>
                  </a:lnTo>
                  <a:cubicBezTo>
                    <a:pt x="1433" y="2509"/>
                    <a:pt x="1482" y="2468"/>
                    <a:pt x="1491" y="2411"/>
                  </a:cubicBezTo>
                  <a:lnTo>
                    <a:pt x="1531" y="2202"/>
                  </a:lnTo>
                  <a:cubicBezTo>
                    <a:pt x="1535" y="2163"/>
                    <a:pt x="1562" y="2127"/>
                    <a:pt x="1602" y="2114"/>
                  </a:cubicBezTo>
                  <a:cubicBezTo>
                    <a:pt x="1606" y="2114"/>
                    <a:pt x="1606" y="2110"/>
                    <a:pt x="1611" y="2110"/>
                  </a:cubicBezTo>
                  <a:cubicBezTo>
                    <a:pt x="1627" y="2102"/>
                    <a:pt x="1644" y="2099"/>
                    <a:pt x="1660" y="2099"/>
                  </a:cubicBezTo>
                  <a:cubicBezTo>
                    <a:pt x="1684" y="2099"/>
                    <a:pt x="1707" y="2106"/>
                    <a:pt x="1726" y="2122"/>
                  </a:cubicBezTo>
                  <a:lnTo>
                    <a:pt x="1904" y="2243"/>
                  </a:lnTo>
                  <a:cubicBezTo>
                    <a:pt x="1923" y="2258"/>
                    <a:pt x="1947" y="2266"/>
                    <a:pt x="1972" y="2266"/>
                  </a:cubicBezTo>
                  <a:cubicBezTo>
                    <a:pt x="2002" y="2266"/>
                    <a:pt x="2032" y="2254"/>
                    <a:pt x="2055" y="2229"/>
                  </a:cubicBezTo>
                  <a:lnTo>
                    <a:pt x="2227" y="2061"/>
                  </a:lnTo>
                  <a:cubicBezTo>
                    <a:pt x="2268" y="2016"/>
                    <a:pt x="2272" y="1954"/>
                    <a:pt x="2241" y="1905"/>
                  </a:cubicBezTo>
                  <a:lnTo>
                    <a:pt x="2121" y="1731"/>
                  </a:lnTo>
                  <a:cubicBezTo>
                    <a:pt x="2094" y="1696"/>
                    <a:pt x="2090" y="1651"/>
                    <a:pt x="2108" y="1616"/>
                  </a:cubicBezTo>
                  <a:cubicBezTo>
                    <a:pt x="2108" y="1612"/>
                    <a:pt x="2108" y="1608"/>
                    <a:pt x="2112" y="1604"/>
                  </a:cubicBezTo>
                  <a:cubicBezTo>
                    <a:pt x="2125" y="1567"/>
                    <a:pt x="2161" y="1541"/>
                    <a:pt x="2201" y="1532"/>
                  </a:cubicBezTo>
                  <a:lnTo>
                    <a:pt x="2410" y="1497"/>
                  </a:lnTo>
                  <a:cubicBezTo>
                    <a:pt x="2467" y="1487"/>
                    <a:pt x="2512" y="1434"/>
                    <a:pt x="2512" y="1377"/>
                  </a:cubicBezTo>
                  <a:lnTo>
                    <a:pt x="2512" y="1137"/>
                  </a:lnTo>
                  <a:cubicBezTo>
                    <a:pt x="2512" y="1075"/>
                    <a:pt x="2467" y="1026"/>
                    <a:pt x="2410" y="1018"/>
                  </a:cubicBezTo>
                  <a:lnTo>
                    <a:pt x="2201" y="981"/>
                  </a:lnTo>
                  <a:cubicBezTo>
                    <a:pt x="2161" y="973"/>
                    <a:pt x="2131" y="946"/>
                    <a:pt x="2112" y="906"/>
                  </a:cubicBezTo>
                  <a:cubicBezTo>
                    <a:pt x="2112" y="906"/>
                    <a:pt x="2112" y="902"/>
                    <a:pt x="2108" y="897"/>
                  </a:cubicBezTo>
                  <a:cubicBezTo>
                    <a:pt x="2094" y="858"/>
                    <a:pt x="2099" y="817"/>
                    <a:pt x="2121" y="782"/>
                  </a:cubicBezTo>
                  <a:lnTo>
                    <a:pt x="2246" y="609"/>
                  </a:lnTo>
                  <a:cubicBezTo>
                    <a:pt x="2276" y="560"/>
                    <a:pt x="2272" y="494"/>
                    <a:pt x="2227" y="453"/>
                  </a:cubicBezTo>
                  <a:lnTo>
                    <a:pt x="2059" y="281"/>
                  </a:lnTo>
                  <a:cubicBezTo>
                    <a:pt x="2034" y="258"/>
                    <a:pt x="2003" y="246"/>
                    <a:pt x="1973" y="246"/>
                  </a:cubicBezTo>
                  <a:cubicBezTo>
                    <a:pt x="1949" y="246"/>
                    <a:pt x="1925" y="253"/>
                    <a:pt x="1904" y="267"/>
                  </a:cubicBezTo>
                  <a:lnTo>
                    <a:pt x="1731" y="391"/>
                  </a:lnTo>
                  <a:cubicBezTo>
                    <a:pt x="1710" y="404"/>
                    <a:pt x="1688" y="411"/>
                    <a:pt x="1665" y="411"/>
                  </a:cubicBezTo>
                  <a:cubicBezTo>
                    <a:pt x="1649" y="411"/>
                    <a:pt x="1632" y="407"/>
                    <a:pt x="1615" y="400"/>
                  </a:cubicBezTo>
                  <a:cubicBezTo>
                    <a:pt x="1611" y="400"/>
                    <a:pt x="1606" y="400"/>
                    <a:pt x="1606" y="396"/>
                  </a:cubicBezTo>
                  <a:cubicBezTo>
                    <a:pt x="1566" y="383"/>
                    <a:pt x="1539" y="347"/>
                    <a:pt x="1535" y="307"/>
                  </a:cubicBezTo>
                  <a:lnTo>
                    <a:pt x="1496" y="98"/>
                  </a:lnTo>
                  <a:cubicBezTo>
                    <a:pt x="1486" y="41"/>
                    <a:pt x="1438" y="0"/>
                    <a:pt x="1380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83;p57">
              <a:extLst>
                <a:ext uri="{FF2B5EF4-FFF2-40B4-BE49-F238E27FC236}">
                  <a16:creationId xmlns:a16="http://schemas.microsoft.com/office/drawing/2014/main" id="{BECE7F0B-68C1-9C3B-9F0E-D268F4337159}"/>
                </a:ext>
              </a:extLst>
            </p:cNvPr>
            <p:cNvSpPr/>
            <p:nvPr/>
          </p:nvSpPr>
          <p:spPr>
            <a:xfrm>
              <a:off x="1190294" y="2981710"/>
              <a:ext cx="158017" cy="315406"/>
            </a:xfrm>
            <a:custGeom>
              <a:avLst/>
              <a:gdLst/>
              <a:ahLst/>
              <a:cxnLst/>
              <a:rect l="l" t="t" r="r" b="b"/>
              <a:pathLst>
                <a:path w="1257" h="2509" extrusionOk="0">
                  <a:moveTo>
                    <a:pt x="1" y="0"/>
                  </a:moveTo>
                  <a:lnTo>
                    <a:pt x="1" y="787"/>
                  </a:lnTo>
                  <a:cubicBezTo>
                    <a:pt x="258" y="787"/>
                    <a:pt x="466" y="995"/>
                    <a:pt x="466" y="1257"/>
                  </a:cubicBezTo>
                  <a:cubicBezTo>
                    <a:pt x="466" y="1514"/>
                    <a:pt x="258" y="1723"/>
                    <a:pt x="1" y="1723"/>
                  </a:cubicBezTo>
                  <a:lnTo>
                    <a:pt x="1" y="2509"/>
                  </a:lnTo>
                  <a:lnTo>
                    <a:pt x="120" y="2509"/>
                  </a:lnTo>
                  <a:cubicBezTo>
                    <a:pt x="178" y="2509"/>
                    <a:pt x="227" y="2468"/>
                    <a:pt x="236" y="2411"/>
                  </a:cubicBezTo>
                  <a:lnTo>
                    <a:pt x="276" y="2202"/>
                  </a:lnTo>
                  <a:cubicBezTo>
                    <a:pt x="280" y="2163"/>
                    <a:pt x="307" y="2127"/>
                    <a:pt x="347" y="2114"/>
                  </a:cubicBezTo>
                  <a:cubicBezTo>
                    <a:pt x="351" y="2114"/>
                    <a:pt x="351" y="2110"/>
                    <a:pt x="356" y="2110"/>
                  </a:cubicBezTo>
                  <a:cubicBezTo>
                    <a:pt x="372" y="2102"/>
                    <a:pt x="388" y="2099"/>
                    <a:pt x="404" y="2099"/>
                  </a:cubicBezTo>
                  <a:cubicBezTo>
                    <a:pt x="427" y="2099"/>
                    <a:pt x="450" y="2106"/>
                    <a:pt x="471" y="2122"/>
                  </a:cubicBezTo>
                  <a:cubicBezTo>
                    <a:pt x="520" y="2153"/>
                    <a:pt x="591" y="2206"/>
                    <a:pt x="649" y="2243"/>
                  </a:cubicBezTo>
                  <a:cubicBezTo>
                    <a:pt x="668" y="2258"/>
                    <a:pt x="692" y="2266"/>
                    <a:pt x="717" y="2266"/>
                  </a:cubicBezTo>
                  <a:cubicBezTo>
                    <a:pt x="747" y="2266"/>
                    <a:pt x="777" y="2254"/>
                    <a:pt x="800" y="2229"/>
                  </a:cubicBezTo>
                  <a:lnTo>
                    <a:pt x="972" y="2061"/>
                  </a:lnTo>
                  <a:cubicBezTo>
                    <a:pt x="1013" y="2016"/>
                    <a:pt x="1017" y="1954"/>
                    <a:pt x="986" y="1905"/>
                  </a:cubicBezTo>
                  <a:lnTo>
                    <a:pt x="866" y="1731"/>
                  </a:lnTo>
                  <a:cubicBezTo>
                    <a:pt x="839" y="1696"/>
                    <a:pt x="835" y="1651"/>
                    <a:pt x="853" y="1616"/>
                  </a:cubicBezTo>
                  <a:cubicBezTo>
                    <a:pt x="853" y="1612"/>
                    <a:pt x="853" y="1608"/>
                    <a:pt x="857" y="1604"/>
                  </a:cubicBezTo>
                  <a:cubicBezTo>
                    <a:pt x="870" y="1567"/>
                    <a:pt x="906" y="1541"/>
                    <a:pt x="946" y="1532"/>
                  </a:cubicBezTo>
                  <a:lnTo>
                    <a:pt x="1155" y="1497"/>
                  </a:lnTo>
                  <a:cubicBezTo>
                    <a:pt x="1212" y="1487"/>
                    <a:pt x="1257" y="1434"/>
                    <a:pt x="1257" y="1377"/>
                  </a:cubicBezTo>
                  <a:lnTo>
                    <a:pt x="1257" y="1137"/>
                  </a:lnTo>
                  <a:cubicBezTo>
                    <a:pt x="1257" y="1075"/>
                    <a:pt x="1212" y="1026"/>
                    <a:pt x="1155" y="1018"/>
                  </a:cubicBezTo>
                  <a:lnTo>
                    <a:pt x="946" y="981"/>
                  </a:lnTo>
                  <a:cubicBezTo>
                    <a:pt x="906" y="973"/>
                    <a:pt x="876" y="946"/>
                    <a:pt x="857" y="906"/>
                  </a:cubicBezTo>
                  <a:cubicBezTo>
                    <a:pt x="857" y="906"/>
                    <a:pt x="857" y="902"/>
                    <a:pt x="853" y="897"/>
                  </a:cubicBezTo>
                  <a:cubicBezTo>
                    <a:pt x="839" y="858"/>
                    <a:pt x="844" y="817"/>
                    <a:pt x="866" y="782"/>
                  </a:cubicBezTo>
                  <a:cubicBezTo>
                    <a:pt x="902" y="733"/>
                    <a:pt x="950" y="662"/>
                    <a:pt x="991" y="609"/>
                  </a:cubicBezTo>
                  <a:cubicBezTo>
                    <a:pt x="1021" y="560"/>
                    <a:pt x="1017" y="494"/>
                    <a:pt x="972" y="453"/>
                  </a:cubicBezTo>
                  <a:lnTo>
                    <a:pt x="804" y="281"/>
                  </a:lnTo>
                  <a:cubicBezTo>
                    <a:pt x="779" y="258"/>
                    <a:pt x="748" y="246"/>
                    <a:pt x="718" y="246"/>
                  </a:cubicBezTo>
                  <a:cubicBezTo>
                    <a:pt x="694" y="246"/>
                    <a:pt x="670" y="253"/>
                    <a:pt x="649" y="267"/>
                  </a:cubicBezTo>
                  <a:lnTo>
                    <a:pt x="476" y="391"/>
                  </a:lnTo>
                  <a:cubicBezTo>
                    <a:pt x="455" y="404"/>
                    <a:pt x="433" y="411"/>
                    <a:pt x="410" y="411"/>
                  </a:cubicBezTo>
                  <a:cubicBezTo>
                    <a:pt x="394" y="411"/>
                    <a:pt x="377" y="407"/>
                    <a:pt x="360" y="400"/>
                  </a:cubicBezTo>
                  <a:cubicBezTo>
                    <a:pt x="356" y="400"/>
                    <a:pt x="351" y="400"/>
                    <a:pt x="351" y="396"/>
                  </a:cubicBezTo>
                  <a:cubicBezTo>
                    <a:pt x="311" y="383"/>
                    <a:pt x="284" y="347"/>
                    <a:pt x="280" y="307"/>
                  </a:cubicBezTo>
                  <a:lnTo>
                    <a:pt x="241" y="98"/>
                  </a:lnTo>
                  <a:cubicBezTo>
                    <a:pt x="231" y="41"/>
                    <a:pt x="183" y="0"/>
                    <a:pt x="125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884;p57">
            <a:extLst>
              <a:ext uri="{FF2B5EF4-FFF2-40B4-BE49-F238E27FC236}">
                <a16:creationId xmlns:a16="http://schemas.microsoft.com/office/drawing/2014/main" id="{B278A585-18C0-43EB-12C0-C440D4185052}"/>
              </a:ext>
            </a:extLst>
          </p:cNvPr>
          <p:cNvGrpSpPr/>
          <p:nvPr/>
        </p:nvGrpSpPr>
        <p:grpSpPr>
          <a:xfrm>
            <a:off x="7539703" y="2691330"/>
            <a:ext cx="466033" cy="819556"/>
            <a:chOff x="3689343" y="2130526"/>
            <a:chExt cx="652433" cy="1147355"/>
          </a:xfrm>
        </p:grpSpPr>
        <p:sp>
          <p:nvSpPr>
            <p:cNvPr id="10" name="Google Shape;1885;p57">
              <a:extLst>
                <a:ext uri="{FF2B5EF4-FFF2-40B4-BE49-F238E27FC236}">
                  <a16:creationId xmlns:a16="http://schemas.microsoft.com/office/drawing/2014/main" id="{A16878C9-3F8B-0651-7C85-D371F118356D}"/>
                </a:ext>
              </a:extLst>
            </p:cNvPr>
            <p:cNvSpPr/>
            <p:nvPr/>
          </p:nvSpPr>
          <p:spPr>
            <a:xfrm>
              <a:off x="4185896" y="2130526"/>
              <a:ext cx="100568" cy="629556"/>
            </a:xfrm>
            <a:custGeom>
              <a:avLst/>
              <a:gdLst/>
              <a:ahLst/>
              <a:cxnLst/>
              <a:rect l="l" t="t" r="r" b="b"/>
              <a:pathLst>
                <a:path w="800" h="5008" extrusionOk="0">
                  <a:moveTo>
                    <a:pt x="403" y="0"/>
                  </a:moveTo>
                  <a:cubicBezTo>
                    <a:pt x="354" y="0"/>
                    <a:pt x="305" y="26"/>
                    <a:pt x="281" y="77"/>
                  </a:cubicBezTo>
                  <a:lnTo>
                    <a:pt x="49" y="769"/>
                  </a:lnTo>
                  <a:cubicBezTo>
                    <a:pt x="19" y="862"/>
                    <a:pt x="0" y="964"/>
                    <a:pt x="0" y="1067"/>
                  </a:cubicBezTo>
                  <a:lnTo>
                    <a:pt x="0" y="5008"/>
                  </a:lnTo>
                  <a:lnTo>
                    <a:pt x="799" y="5008"/>
                  </a:lnTo>
                  <a:lnTo>
                    <a:pt x="799" y="1067"/>
                  </a:lnTo>
                  <a:cubicBezTo>
                    <a:pt x="799" y="964"/>
                    <a:pt x="787" y="862"/>
                    <a:pt x="750" y="769"/>
                  </a:cubicBezTo>
                  <a:lnTo>
                    <a:pt x="525" y="77"/>
                  </a:lnTo>
                  <a:cubicBezTo>
                    <a:pt x="500" y="26"/>
                    <a:pt x="451" y="0"/>
                    <a:pt x="403" y="0"/>
                  </a:cubicBez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6;p57">
              <a:extLst>
                <a:ext uri="{FF2B5EF4-FFF2-40B4-BE49-F238E27FC236}">
                  <a16:creationId xmlns:a16="http://schemas.microsoft.com/office/drawing/2014/main" id="{AB6FD5E6-2016-10F1-C3E0-92C3F6F232F2}"/>
                </a:ext>
              </a:extLst>
            </p:cNvPr>
            <p:cNvSpPr/>
            <p:nvPr/>
          </p:nvSpPr>
          <p:spPr>
            <a:xfrm>
              <a:off x="4131212" y="2748889"/>
              <a:ext cx="210564" cy="528988"/>
            </a:xfrm>
            <a:custGeom>
              <a:avLst/>
              <a:gdLst/>
              <a:ahLst/>
              <a:cxnLst/>
              <a:rect l="l" t="t" r="r" b="b"/>
              <a:pathLst>
                <a:path w="1675" h="4208" extrusionOk="0">
                  <a:moveTo>
                    <a:pt x="134" y="0"/>
                  </a:moveTo>
                  <a:cubicBezTo>
                    <a:pt x="58" y="0"/>
                    <a:pt x="1" y="58"/>
                    <a:pt x="1" y="134"/>
                  </a:cubicBezTo>
                  <a:lnTo>
                    <a:pt x="1" y="582"/>
                  </a:lnTo>
                  <a:cubicBezTo>
                    <a:pt x="1" y="644"/>
                    <a:pt x="46" y="697"/>
                    <a:pt x="107" y="715"/>
                  </a:cubicBezTo>
                  <a:cubicBezTo>
                    <a:pt x="280" y="763"/>
                    <a:pt x="405" y="919"/>
                    <a:pt x="405" y="1105"/>
                  </a:cubicBezTo>
                  <a:cubicBezTo>
                    <a:pt x="405" y="1296"/>
                    <a:pt x="280" y="1451"/>
                    <a:pt x="107" y="1500"/>
                  </a:cubicBezTo>
                  <a:cubicBezTo>
                    <a:pt x="46" y="1518"/>
                    <a:pt x="1" y="1567"/>
                    <a:pt x="1" y="1633"/>
                  </a:cubicBezTo>
                  <a:lnTo>
                    <a:pt x="1" y="3799"/>
                  </a:lnTo>
                  <a:cubicBezTo>
                    <a:pt x="1" y="4026"/>
                    <a:pt x="183" y="4208"/>
                    <a:pt x="405" y="4208"/>
                  </a:cubicBezTo>
                  <a:lnTo>
                    <a:pt x="1265" y="4208"/>
                  </a:lnTo>
                  <a:cubicBezTo>
                    <a:pt x="1492" y="4208"/>
                    <a:pt x="1674" y="4026"/>
                    <a:pt x="1674" y="3799"/>
                  </a:cubicBezTo>
                  <a:lnTo>
                    <a:pt x="1674" y="1633"/>
                  </a:lnTo>
                  <a:cubicBezTo>
                    <a:pt x="1674" y="1567"/>
                    <a:pt x="1630" y="1518"/>
                    <a:pt x="1568" y="1500"/>
                  </a:cubicBezTo>
                  <a:cubicBezTo>
                    <a:pt x="1394" y="1451"/>
                    <a:pt x="1265" y="1296"/>
                    <a:pt x="1265" y="1105"/>
                  </a:cubicBezTo>
                  <a:cubicBezTo>
                    <a:pt x="1265" y="919"/>
                    <a:pt x="1394" y="763"/>
                    <a:pt x="1568" y="715"/>
                  </a:cubicBezTo>
                  <a:cubicBezTo>
                    <a:pt x="1630" y="697"/>
                    <a:pt x="1674" y="644"/>
                    <a:pt x="1674" y="582"/>
                  </a:cubicBezTo>
                  <a:lnTo>
                    <a:pt x="1674" y="134"/>
                  </a:lnTo>
                  <a:cubicBezTo>
                    <a:pt x="1674" y="58"/>
                    <a:pt x="1611" y="0"/>
                    <a:pt x="1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7;p57">
              <a:extLst>
                <a:ext uri="{FF2B5EF4-FFF2-40B4-BE49-F238E27FC236}">
                  <a16:creationId xmlns:a16="http://schemas.microsoft.com/office/drawing/2014/main" id="{92B3DD88-661D-2FC9-E7FB-6D418398CE4C}"/>
                </a:ext>
              </a:extLst>
            </p:cNvPr>
            <p:cNvSpPr/>
            <p:nvPr/>
          </p:nvSpPr>
          <p:spPr>
            <a:xfrm>
              <a:off x="4236054" y="2130652"/>
              <a:ext cx="50410" cy="618367"/>
            </a:xfrm>
            <a:custGeom>
              <a:avLst/>
              <a:gdLst/>
              <a:ahLst/>
              <a:cxnLst/>
              <a:rect l="l" t="t" r="r" b="b"/>
              <a:pathLst>
                <a:path w="401" h="4919" extrusionOk="0">
                  <a:moveTo>
                    <a:pt x="1" y="0"/>
                  </a:moveTo>
                  <a:lnTo>
                    <a:pt x="1" y="4918"/>
                  </a:lnTo>
                  <a:lnTo>
                    <a:pt x="400" y="4918"/>
                  </a:lnTo>
                  <a:lnTo>
                    <a:pt x="400" y="1066"/>
                  </a:lnTo>
                  <a:cubicBezTo>
                    <a:pt x="400" y="963"/>
                    <a:pt x="388" y="861"/>
                    <a:pt x="351" y="768"/>
                  </a:cubicBezTo>
                  <a:lnTo>
                    <a:pt x="126" y="76"/>
                  </a:lnTo>
                  <a:cubicBezTo>
                    <a:pt x="99" y="23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8;p57">
              <a:extLst>
                <a:ext uri="{FF2B5EF4-FFF2-40B4-BE49-F238E27FC236}">
                  <a16:creationId xmlns:a16="http://schemas.microsoft.com/office/drawing/2014/main" id="{1FE29D9F-897E-D46E-A3EE-F6F7CCEF5173}"/>
                </a:ext>
              </a:extLst>
            </p:cNvPr>
            <p:cNvSpPr/>
            <p:nvPr/>
          </p:nvSpPr>
          <p:spPr>
            <a:xfrm>
              <a:off x="4236054" y="2748889"/>
              <a:ext cx="105722" cy="528988"/>
            </a:xfrm>
            <a:custGeom>
              <a:avLst/>
              <a:gdLst/>
              <a:ahLst/>
              <a:cxnLst/>
              <a:rect l="l" t="t" r="r" b="b"/>
              <a:pathLst>
                <a:path w="841" h="4208" extrusionOk="0">
                  <a:moveTo>
                    <a:pt x="1" y="0"/>
                  </a:moveTo>
                  <a:lnTo>
                    <a:pt x="1" y="4208"/>
                  </a:lnTo>
                  <a:lnTo>
                    <a:pt x="431" y="4208"/>
                  </a:lnTo>
                  <a:cubicBezTo>
                    <a:pt x="658" y="4208"/>
                    <a:pt x="840" y="4026"/>
                    <a:pt x="840" y="3799"/>
                  </a:cubicBezTo>
                  <a:lnTo>
                    <a:pt x="840" y="1633"/>
                  </a:lnTo>
                  <a:cubicBezTo>
                    <a:pt x="840" y="1567"/>
                    <a:pt x="796" y="1518"/>
                    <a:pt x="734" y="1500"/>
                  </a:cubicBezTo>
                  <a:cubicBezTo>
                    <a:pt x="560" y="1451"/>
                    <a:pt x="431" y="1296"/>
                    <a:pt x="431" y="1105"/>
                  </a:cubicBezTo>
                  <a:cubicBezTo>
                    <a:pt x="431" y="919"/>
                    <a:pt x="560" y="763"/>
                    <a:pt x="734" y="715"/>
                  </a:cubicBezTo>
                  <a:cubicBezTo>
                    <a:pt x="796" y="697"/>
                    <a:pt x="840" y="644"/>
                    <a:pt x="840" y="582"/>
                  </a:cubicBezTo>
                  <a:lnTo>
                    <a:pt x="840" y="134"/>
                  </a:lnTo>
                  <a:cubicBezTo>
                    <a:pt x="840" y="58"/>
                    <a:pt x="777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9;p57">
              <a:extLst>
                <a:ext uri="{FF2B5EF4-FFF2-40B4-BE49-F238E27FC236}">
                  <a16:creationId xmlns:a16="http://schemas.microsoft.com/office/drawing/2014/main" id="{86113F61-7E93-8104-3BC6-D50767554D74}"/>
                </a:ext>
              </a:extLst>
            </p:cNvPr>
            <p:cNvSpPr/>
            <p:nvPr/>
          </p:nvSpPr>
          <p:spPr>
            <a:xfrm>
              <a:off x="3689343" y="2130652"/>
              <a:ext cx="325966" cy="1147229"/>
            </a:xfrm>
            <a:custGeom>
              <a:avLst/>
              <a:gdLst/>
              <a:ahLst/>
              <a:cxnLst/>
              <a:rect l="l" t="t" r="r" b="b"/>
              <a:pathLst>
                <a:path w="2593" h="9126" extrusionOk="0">
                  <a:moveTo>
                    <a:pt x="1607" y="7080"/>
                  </a:moveTo>
                  <a:lnTo>
                    <a:pt x="2051" y="7524"/>
                  </a:lnTo>
                  <a:lnTo>
                    <a:pt x="2051" y="8149"/>
                  </a:lnTo>
                  <a:lnTo>
                    <a:pt x="1607" y="8593"/>
                  </a:lnTo>
                  <a:lnTo>
                    <a:pt x="982" y="8593"/>
                  </a:lnTo>
                  <a:lnTo>
                    <a:pt x="542" y="8149"/>
                  </a:lnTo>
                  <a:lnTo>
                    <a:pt x="542" y="7524"/>
                  </a:lnTo>
                  <a:lnTo>
                    <a:pt x="982" y="7080"/>
                  </a:lnTo>
                  <a:close/>
                  <a:moveTo>
                    <a:pt x="755" y="0"/>
                  </a:moveTo>
                  <a:cubicBezTo>
                    <a:pt x="312" y="205"/>
                    <a:pt x="5" y="648"/>
                    <a:pt x="5" y="1168"/>
                  </a:cubicBezTo>
                  <a:cubicBezTo>
                    <a:pt x="5" y="1682"/>
                    <a:pt x="312" y="2126"/>
                    <a:pt x="746" y="2335"/>
                  </a:cubicBezTo>
                  <a:lnTo>
                    <a:pt x="746" y="6658"/>
                  </a:lnTo>
                  <a:cubicBezTo>
                    <a:pt x="578" y="6738"/>
                    <a:pt x="427" y="6853"/>
                    <a:pt x="306" y="7000"/>
                  </a:cubicBezTo>
                  <a:cubicBezTo>
                    <a:pt x="298" y="7004"/>
                    <a:pt x="294" y="7013"/>
                    <a:pt x="285" y="7022"/>
                  </a:cubicBezTo>
                  <a:cubicBezTo>
                    <a:pt x="271" y="7045"/>
                    <a:pt x="253" y="7062"/>
                    <a:pt x="240" y="7084"/>
                  </a:cubicBezTo>
                  <a:cubicBezTo>
                    <a:pt x="232" y="7092"/>
                    <a:pt x="222" y="7106"/>
                    <a:pt x="214" y="7119"/>
                  </a:cubicBezTo>
                  <a:cubicBezTo>
                    <a:pt x="205" y="7133"/>
                    <a:pt x="196" y="7151"/>
                    <a:pt x="187" y="7164"/>
                  </a:cubicBezTo>
                  <a:cubicBezTo>
                    <a:pt x="165" y="7199"/>
                    <a:pt x="147" y="7235"/>
                    <a:pt x="130" y="7275"/>
                  </a:cubicBezTo>
                  <a:cubicBezTo>
                    <a:pt x="130" y="7279"/>
                    <a:pt x="125" y="7279"/>
                    <a:pt x="125" y="7284"/>
                  </a:cubicBezTo>
                  <a:cubicBezTo>
                    <a:pt x="45" y="7448"/>
                    <a:pt x="1" y="7635"/>
                    <a:pt x="1" y="7830"/>
                  </a:cubicBezTo>
                  <a:cubicBezTo>
                    <a:pt x="1" y="8544"/>
                    <a:pt x="582" y="9126"/>
                    <a:pt x="1297" y="9126"/>
                  </a:cubicBezTo>
                  <a:cubicBezTo>
                    <a:pt x="2011" y="9126"/>
                    <a:pt x="2592" y="8544"/>
                    <a:pt x="2592" y="7830"/>
                  </a:cubicBezTo>
                  <a:cubicBezTo>
                    <a:pt x="2592" y="7635"/>
                    <a:pt x="2549" y="7448"/>
                    <a:pt x="2469" y="7284"/>
                  </a:cubicBezTo>
                  <a:cubicBezTo>
                    <a:pt x="2469" y="7279"/>
                    <a:pt x="2463" y="7279"/>
                    <a:pt x="2463" y="7275"/>
                  </a:cubicBezTo>
                  <a:cubicBezTo>
                    <a:pt x="2446" y="7235"/>
                    <a:pt x="2424" y="7199"/>
                    <a:pt x="2406" y="7164"/>
                  </a:cubicBezTo>
                  <a:cubicBezTo>
                    <a:pt x="2397" y="7151"/>
                    <a:pt x="2389" y="7133"/>
                    <a:pt x="2379" y="7119"/>
                  </a:cubicBezTo>
                  <a:cubicBezTo>
                    <a:pt x="2371" y="7106"/>
                    <a:pt x="2362" y="7092"/>
                    <a:pt x="2353" y="7084"/>
                  </a:cubicBezTo>
                  <a:cubicBezTo>
                    <a:pt x="2336" y="7062"/>
                    <a:pt x="2322" y="7045"/>
                    <a:pt x="2309" y="7022"/>
                  </a:cubicBezTo>
                  <a:cubicBezTo>
                    <a:pt x="2299" y="7013"/>
                    <a:pt x="2295" y="7004"/>
                    <a:pt x="2287" y="7000"/>
                  </a:cubicBezTo>
                  <a:cubicBezTo>
                    <a:pt x="2166" y="6853"/>
                    <a:pt x="2016" y="6738"/>
                    <a:pt x="1847" y="6658"/>
                  </a:cubicBezTo>
                  <a:lnTo>
                    <a:pt x="1847" y="2335"/>
                  </a:lnTo>
                  <a:cubicBezTo>
                    <a:pt x="2282" y="2126"/>
                    <a:pt x="2588" y="1682"/>
                    <a:pt x="2588" y="1168"/>
                  </a:cubicBezTo>
                  <a:cubicBezTo>
                    <a:pt x="2588" y="648"/>
                    <a:pt x="2282" y="205"/>
                    <a:pt x="1838" y="0"/>
                  </a:cubicBezTo>
                  <a:lnTo>
                    <a:pt x="1838" y="893"/>
                  </a:lnTo>
                  <a:cubicBezTo>
                    <a:pt x="1838" y="1079"/>
                    <a:pt x="1687" y="1230"/>
                    <a:pt x="1501" y="1230"/>
                  </a:cubicBezTo>
                  <a:lnTo>
                    <a:pt x="1088" y="1230"/>
                  </a:lnTo>
                  <a:cubicBezTo>
                    <a:pt x="902" y="1230"/>
                    <a:pt x="755" y="1079"/>
                    <a:pt x="755" y="893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90;p57">
              <a:extLst>
                <a:ext uri="{FF2B5EF4-FFF2-40B4-BE49-F238E27FC236}">
                  <a16:creationId xmlns:a16="http://schemas.microsoft.com/office/drawing/2014/main" id="{F9432AF8-CA17-5BD9-90AE-D5AE0CA8FDC6}"/>
                </a:ext>
              </a:extLst>
            </p:cNvPr>
            <p:cNvSpPr/>
            <p:nvPr/>
          </p:nvSpPr>
          <p:spPr>
            <a:xfrm>
              <a:off x="3852388" y="2130652"/>
              <a:ext cx="162920" cy="1147229"/>
            </a:xfrm>
            <a:custGeom>
              <a:avLst/>
              <a:gdLst/>
              <a:ahLst/>
              <a:cxnLst/>
              <a:rect l="l" t="t" r="r" b="b"/>
              <a:pathLst>
                <a:path w="1296" h="9126" extrusionOk="0">
                  <a:moveTo>
                    <a:pt x="541" y="0"/>
                  </a:moveTo>
                  <a:lnTo>
                    <a:pt x="541" y="893"/>
                  </a:lnTo>
                  <a:cubicBezTo>
                    <a:pt x="541" y="1079"/>
                    <a:pt x="390" y="1230"/>
                    <a:pt x="204" y="1230"/>
                  </a:cubicBezTo>
                  <a:lnTo>
                    <a:pt x="0" y="1230"/>
                  </a:lnTo>
                  <a:lnTo>
                    <a:pt x="0" y="7080"/>
                  </a:lnTo>
                  <a:lnTo>
                    <a:pt x="310" y="7080"/>
                  </a:lnTo>
                  <a:lnTo>
                    <a:pt x="754" y="7524"/>
                  </a:lnTo>
                  <a:lnTo>
                    <a:pt x="754" y="8149"/>
                  </a:lnTo>
                  <a:lnTo>
                    <a:pt x="310" y="8593"/>
                  </a:lnTo>
                  <a:lnTo>
                    <a:pt x="0" y="8593"/>
                  </a:lnTo>
                  <a:lnTo>
                    <a:pt x="0" y="9126"/>
                  </a:lnTo>
                  <a:cubicBezTo>
                    <a:pt x="714" y="9126"/>
                    <a:pt x="1295" y="8544"/>
                    <a:pt x="1295" y="7830"/>
                  </a:cubicBezTo>
                  <a:cubicBezTo>
                    <a:pt x="1295" y="7635"/>
                    <a:pt x="1252" y="7448"/>
                    <a:pt x="1172" y="7284"/>
                  </a:cubicBezTo>
                  <a:cubicBezTo>
                    <a:pt x="1172" y="7279"/>
                    <a:pt x="1166" y="7279"/>
                    <a:pt x="1166" y="7275"/>
                  </a:cubicBezTo>
                  <a:cubicBezTo>
                    <a:pt x="1149" y="7235"/>
                    <a:pt x="1127" y="7199"/>
                    <a:pt x="1109" y="7164"/>
                  </a:cubicBezTo>
                  <a:cubicBezTo>
                    <a:pt x="1100" y="7151"/>
                    <a:pt x="1092" y="7133"/>
                    <a:pt x="1082" y="7119"/>
                  </a:cubicBezTo>
                  <a:cubicBezTo>
                    <a:pt x="1074" y="7106"/>
                    <a:pt x="1065" y="7092"/>
                    <a:pt x="1056" y="7084"/>
                  </a:cubicBezTo>
                  <a:cubicBezTo>
                    <a:pt x="1039" y="7062"/>
                    <a:pt x="1025" y="7045"/>
                    <a:pt x="1012" y="7022"/>
                  </a:cubicBezTo>
                  <a:cubicBezTo>
                    <a:pt x="1002" y="7013"/>
                    <a:pt x="998" y="7004"/>
                    <a:pt x="990" y="7000"/>
                  </a:cubicBezTo>
                  <a:cubicBezTo>
                    <a:pt x="869" y="6853"/>
                    <a:pt x="719" y="6738"/>
                    <a:pt x="550" y="6658"/>
                  </a:cubicBezTo>
                  <a:lnTo>
                    <a:pt x="550" y="2335"/>
                  </a:lnTo>
                  <a:cubicBezTo>
                    <a:pt x="985" y="2126"/>
                    <a:pt x="1291" y="1682"/>
                    <a:pt x="1291" y="1168"/>
                  </a:cubicBezTo>
                  <a:cubicBezTo>
                    <a:pt x="1291" y="648"/>
                    <a:pt x="985" y="205"/>
                    <a:pt x="541" y="0"/>
                  </a:cubicBez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891;p57">
            <a:extLst>
              <a:ext uri="{FF2B5EF4-FFF2-40B4-BE49-F238E27FC236}">
                <a16:creationId xmlns:a16="http://schemas.microsoft.com/office/drawing/2014/main" id="{A1E455FF-4C41-0931-90FA-3FBA035596F2}"/>
              </a:ext>
            </a:extLst>
          </p:cNvPr>
          <p:cNvGrpSpPr/>
          <p:nvPr/>
        </p:nvGrpSpPr>
        <p:grpSpPr>
          <a:xfrm>
            <a:off x="6265049" y="1670758"/>
            <a:ext cx="908422" cy="597687"/>
            <a:chOff x="575350" y="722025"/>
            <a:chExt cx="1055078" cy="694177"/>
          </a:xfrm>
        </p:grpSpPr>
        <p:sp>
          <p:nvSpPr>
            <p:cNvPr id="17" name="Google Shape;1892;p57">
              <a:extLst>
                <a:ext uri="{FF2B5EF4-FFF2-40B4-BE49-F238E27FC236}">
                  <a16:creationId xmlns:a16="http://schemas.microsoft.com/office/drawing/2014/main" id="{F2EDE3B8-7071-F527-874D-CFEE4F15E1F9}"/>
                </a:ext>
              </a:extLst>
            </p:cNvPr>
            <p:cNvSpPr/>
            <p:nvPr/>
          </p:nvSpPr>
          <p:spPr>
            <a:xfrm>
              <a:off x="575350" y="722025"/>
              <a:ext cx="1055078" cy="694177"/>
            </a:xfrm>
            <a:custGeom>
              <a:avLst/>
              <a:gdLst/>
              <a:ahLst/>
              <a:cxnLst/>
              <a:rect l="l" t="t" r="r" b="b"/>
              <a:pathLst>
                <a:path w="8212" h="5403" extrusionOk="0">
                  <a:moveTo>
                    <a:pt x="124" y="1"/>
                  </a:moveTo>
                  <a:cubicBezTo>
                    <a:pt x="58" y="1"/>
                    <a:pt x="1" y="54"/>
                    <a:pt x="1" y="125"/>
                  </a:cubicBezTo>
                  <a:lnTo>
                    <a:pt x="1" y="5278"/>
                  </a:lnTo>
                  <a:cubicBezTo>
                    <a:pt x="1" y="5349"/>
                    <a:pt x="58" y="5402"/>
                    <a:pt x="124" y="5402"/>
                  </a:cubicBezTo>
                  <a:lnTo>
                    <a:pt x="8087" y="5402"/>
                  </a:lnTo>
                  <a:cubicBezTo>
                    <a:pt x="8158" y="5402"/>
                    <a:pt x="8211" y="5349"/>
                    <a:pt x="8211" y="5278"/>
                  </a:cubicBezTo>
                  <a:lnTo>
                    <a:pt x="8211" y="125"/>
                  </a:lnTo>
                  <a:cubicBezTo>
                    <a:pt x="8211" y="54"/>
                    <a:pt x="8158" y="1"/>
                    <a:pt x="808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93;p57">
              <a:extLst>
                <a:ext uri="{FF2B5EF4-FFF2-40B4-BE49-F238E27FC236}">
                  <a16:creationId xmlns:a16="http://schemas.microsoft.com/office/drawing/2014/main" id="{E3EF6F4E-20FB-000F-7104-32F0D16E4441}"/>
                </a:ext>
              </a:extLst>
            </p:cNvPr>
            <p:cNvSpPr/>
            <p:nvPr/>
          </p:nvSpPr>
          <p:spPr>
            <a:xfrm>
              <a:off x="729911" y="804637"/>
              <a:ext cx="243598" cy="243598"/>
            </a:xfrm>
            <a:custGeom>
              <a:avLst/>
              <a:gdLst/>
              <a:ahLst/>
              <a:cxnLst/>
              <a:rect l="l" t="t" r="r" b="b"/>
              <a:pathLst>
                <a:path w="1896" h="1896" extrusionOk="0">
                  <a:moveTo>
                    <a:pt x="951" y="1"/>
                  </a:moveTo>
                  <a:cubicBezTo>
                    <a:pt x="427" y="1"/>
                    <a:pt x="0" y="427"/>
                    <a:pt x="0" y="951"/>
                  </a:cubicBezTo>
                  <a:cubicBezTo>
                    <a:pt x="0" y="1470"/>
                    <a:pt x="427" y="1896"/>
                    <a:pt x="951" y="1896"/>
                  </a:cubicBezTo>
                  <a:cubicBezTo>
                    <a:pt x="1469" y="1896"/>
                    <a:pt x="1895" y="1470"/>
                    <a:pt x="1895" y="951"/>
                  </a:cubicBezTo>
                  <a:cubicBezTo>
                    <a:pt x="1895" y="427"/>
                    <a:pt x="1469" y="1"/>
                    <a:pt x="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4;p57">
              <a:extLst>
                <a:ext uri="{FF2B5EF4-FFF2-40B4-BE49-F238E27FC236}">
                  <a16:creationId xmlns:a16="http://schemas.microsoft.com/office/drawing/2014/main" id="{DAAD1285-B8B5-E0E3-CC17-09248A1B72B4}"/>
                </a:ext>
              </a:extLst>
            </p:cNvPr>
            <p:cNvSpPr/>
            <p:nvPr/>
          </p:nvSpPr>
          <p:spPr>
            <a:xfrm>
              <a:off x="684943" y="1058384"/>
              <a:ext cx="333534" cy="274433"/>
            </a:xfrm>
            <a:custGeom>
              <a:avLst/>
              <a:gdLst/>
              <a:ahLst/>
              <a:cxnLst/>
              <a:rect l="l" t="t" r="r" b="b"/>
              <a:pathLst>
                <a:path w="2596" h="2136" extrusionOk="0">
                  <a:moveTo>
                    <a:pt x="257" y="1"/>
                  </a:moveTo>
                  <a:cubicBezTo>
                    <a:pt x="115" y="1"/>
                    <a:pt x="0" y="117"/>
                    <a:pt x="0" y="263"/>
                  </a:cubicBezTo>
                  <a:lnTo>
                    <a:pt x="0" y="1879"/>
                  </a:lnTo>
                  <a:cubicBezTo>
                    <a:pt x="0" y="2020"/>
                    <a:pt x="115" y="2136"/>
                    <a:pt x="257" y="2136"/>
                  </a:cubicBezTo>
                  <a:lnTo>
                    <a:pt x="2339" y="2136"/>
                  </a:lnTo>
                  <a:cubicBezTo>
                    <a:pt x="2481" y="2136"/>
                    <a:pt x="2596" y="2020"/>
                    <a:pt x="2596" y="1879"/>
                  </a:cubicBezTo>
                  <a:lnTo>
                    <a:pt x="2596" y="263"/>
                  </a:lnTo>
                  <a:cubicBezTo>
                    <a:pt x="2596" y="117"/>
                    <a:pt x="2481" y="1"/>
                    <a:pt x="2339" y="1"/>
                  </a:cubicBezTo>
                  <a:lnTo>
                    <a:pt x="1983" y="1"/>
                  </a:lnTo>
                  <a:cubicBezTo>
                    <a:pt x="1891" y="1"/>
                    <a:pt x="1807" y="50"/>
                    <a:pt x="1758" y="130"/>
                  </a:cubicBezTo>
                  <a:lnTo>
                    <a:pt x="1522" y="533"/>
                  </a:lnTo>
                  <a:cubicBezTo>
                    <a:pt x="1473" y="620"/>
                    <a:pt x="1386" y="664"/>
                    <a:pt x="1298" y="664"/>
                  </a:cubicBezTo>
                  <a:cubicBezTo>
                    <a:pt x="1210" y="664"/>
                    <a:pt x="1123" y="620"/>
                    <a:pt x="1074" y="533"/>
                  </a:cubicBezTo>
                  <a:lnTo>
                    <a:pt x="838" y="130"/>
                  </a:lnTo>
                  <a:cubicBezTo>
                    <a:pt x="789" y="50"/>
                    <a:pt x="705" y="1"/>
                    <a:pt x="6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5;p57">
              <a:extLst>
                <a:ext uri="{FF2B5EF4-FFF2-40B4-BE49-F238E27FC236}">
                  <a16:creationId xmlns:a16="http://schemas.microsoft.com/office/drawing/2014/main" id="{DEE86DCC-8B62-6C10-C981-CF7ABD3D1FEE}"/>
                </a:ext>
              </a:extLst>
            </p:cNvPr>
            <p:cNvSpPr/>
            <p:nvPr/>
          </p:nvSpPr>
          <p:spPr>
            <a:xfrm>
              <a:off x="1102887" y="722025"/>
              <a:ext cx="527539" cy="694177"/>
            </a:xfrm>
            <a:custGeom>
              <a:avLst/>
              <a:gdLst/>
              <a:ahLst/>
              <a:cxnLst/>
              <a:rect l="l" t="t" r="r" b="b"/>
              <a:pathLst>
                <a:path w="4106" h="5403" extrusionOk="0">
                  <a:moveTo>
                    <a:pt x="3573" y="1310"/>
                  </a:moveTo>
                  <a:cubicBezTo>
                    <a:pt x="3608" y="1310"/>
                    <a:pt x="3640" y="1336"/>
                    <a:pt x="3640" y="1377"/>
                  </a:cubicBezTo>
                  <a:cubicBezTo>
                    <a:pt x="3640" y="1412"/>
                    <a:pt x="3608" y="1443"/>
                    <a:pt x="3573" y="1443"/>
                  </a:cubicBezTo>
                  <a:lnTo>
                    <a:pt x="582" y="1443"/>
                  </a:lnTo>
                  <a:cubicBezTo>
                    <a:pt x="546" y="1443"/>
                    <a:pt x="515" y="1412"/>
                    <a:pt x="515" y="1377"/>
                  </a:cubicBezTo>
                  <a:cubicBezTo>
                    <a:pt x="515" y="1336"/>
                    <a:pt x="546" y="1310"/>
                    <a:pt x="582" y="1310"/>
                  </a:cubicBezTo>
                  <a:close/>
                  <a:moveTo>
                    <a:pt x="3573" y="1971"/>
                  </a:moveTo>
                  <a:cubicBezTo>
                    <a:pt x="3608" y="1971"/>
                    <a:pt x="3640" y="2002"/>
                    <a:pt x="3640" y="2037"/>
                  </a:cubicBezTo>
                  <a:cubicBezTo>
                    <a:pt x="3640" y="2073"/>
                    <a:pt x="3608" y="2104"/>
                    <a:pt x="3573" y="2104"/>
                  </a:cubicBezTo>
                  <a:lnTo>
                    <a:pt x="582" y="2104"/>
                  </a:lnTo>
                  <a:cubicBezTo>
                    <a:pt x="546" y="2104"/>
                    <a:pt x="515" y="2073"/>
                    <a:pt x="515" y="2037"/>
                  </a:cubicBezTo>
                  <a:cubicBezTo>
                    <a:pt x="515" y="2002"/>
                    <a:pt x="546" y="1971"/>
                    <a:pt x="582" y="1971"/>
                  </a:cubicBezTo>
                  <a:close/>
                  <a:moveTo>
                    <a:pt x="3573" y="2633"/>
                  </a:moveTo>
                  <a:cubicBezTo>
                    <a:pt x="3608" y="2633"/>
                    <a:pt x="3640" y="2664"/>
                    <a:pt x="3640" y="2699"/>
                  </a:cubicBezTo>
                  <a:cubicBezTo>
                    <a:pt x="3640" y="2739"/>
                    <a:pt x="3608" y="2770"/>
                    <a:pt x="3573" y="2770"/>
                  </a:cubicBezTo>
                  <a:lnTo>
                    <a:pt x="582" y="2770"/>
                  </a:lnTo>
                  <a:cubicBezTo>
                    <a:pt x="546" y="2770"/>
                    <a:pt x="515" y="2739"/>
                    <a:pt x="515" y="2699"/>
                  </a:cubicBezTo>
                  <a:cubicBezTo>
                    <a:pt x="515" y="2664"/>
                    <a:pt x="546" y="2633"/>
                    <a:pt x="582" y="2633"/>
                  </a:cubicBezTo>
                  <a:close/>
                  <a:moveTo>
                    <a:pt x="3573" y="3298"/>
                  </a:moveTo>
                  <a:cubicBezTo>
                    <a:pt x="3608" y="3298"/>
                    <a:pt x="3640" y="3325"/>
                    <a:pt x="3640" y="3364"/>
                  </a:cubicBezTo>
                  <a:cubicBezTo>
                    <a:pt x="3640" y="3401"/>
                    <a:pt x="3608" y="3432"/>
                    <a:pt x="3573" y="3432"/>
                  </a:cubicBezTo>
                  <a:lnTo>
                    <a:pt x="582" y="3432"/>
                  </a:lnTo>
                  <a:cubicBezTo>
                    <a:pt x="546" y="3432"/>
                    <a:pt x="515" y="3401"/>
                    <a:pt x="515" y="3364"/>
                  </a:cubicBezTo>
                  <a:cubicBezTo>
                    <a:pt x="515" y="3325"/>
                    <a:pt x="546" y="3298"/>
                    <a:pt x="582" y="3298"/>
                  </a:cubicBezTo>
                  <a:close/>
                  <a:moveTo>
                    <a:pt x="3573" y="3960"/>
                  </a:moveTo>
                  <a:cubicBezTo>
                    <a:pt x="3608" y="3960"/>
                    <a:pt x="3640" y="3991"/>
                    <a:pt x="3640" y="4026"/>
                  </a:cubicBezTo>
                  <a:cubicBezTo>
                    <a:pt x="3640" y="4061"/>
                    <a:pt x="3608" y="4093"/>
                    <a:pt x="3573" y="4093"/>
                  </a:cubicBezTo>
                  <a:lnTo>
                    <a:pt x="582" y="4093"/>
                  </a:lnTo>
                  <a:cubicBezTo>
                    <a:pt x="546" y="4093"/>
                    <a:pt x="515" y="4061"/>
                    <a:pt x="515" y="4026"/>
                  </a:cubicBezTo>
                  <a:cubicBezTo>
                    <a:pt x="515" y="3991"/>
                    <a:pt x="546" y="3960"/>
                    <a:pt x="582" y="3960"/>
                  </a:cubicBezTo>
                  <a:close/>
                  <a:moveTo>
                    <a:pt x="0" y="1"/>
                  </a:moveTo>
                  <a:lnTo>
                    <a:pt x="0" y="5402"/>
                  </a:lnTo>
                  <a:lnTo>
                    <a:pt x="3635" y="5402"/>
                  </a:lnTo>
                  <a:cubicBezTo>
                    <a:pt x="3897" y="5402"/>
                    <a:pt x="4105" y="5193"/>
                    <a:pt x="4105" y="4931"/>
                  </a:cubicBezTo>
                  <a:lnTo>
                    <a:pt x="4105" y="471"/>
                  </a:lnTo>
                  <a:cubicBezTo>
                    <a:pt x="4105" y="209"/>
                    <a:pt x="3897" y="1"/>
                    <a:pt x="3635" y="1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6;p57">
              <a:extLst>
                <a:ext uri="{FF2B5EF4-FFF2-40B4-BE49-F238E27FC236}">
                  <a16:creationId xmlns:a16="http://schemas.microsoft.com/office/drawing/2014/main" id="{776CDC24-93DE-92A8-B67D-0D7C0C19943F}"/>
                </a:ext>
              </a:extLst>
            </p:cNvPr>
            <p:cNvSpPr/>
            <p:nvPr/>
          </p:nvSpPr>
          <p:spPr>
            <a:xfrm>
              <a:off x="1168926" y="890205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1"/>
                  </a:moveTo>
                  <a:cubicBezTo>
                    <a:pt x="32" y="1"/>
                    <a:pt x="1" y="27"/>
                    <a:pt x="1" y="68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8"/>
                  </a:cubicBezTo>
                  <a:cubicBezTo>
                    <a:pt x="3126" y="27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7;p57">
              <a:extLst>
                <a:ext uri="{FF2B5EF4-FFF2-40B4-BE49-F238E27FC236}">
                  <a16:creationId xmlns:a16="http://schemas.microsoft.com/office/drawing/2014/main" id="{64108B7D-7C96-DAFF-E273-9DD712DBF0FA}"/>
                </a:ext>
              </a:extLst>
            </p:cNvPr>
            <p:cNvSpPr/>
            <p:nvPr/>
          </p:nvSpPr>
          <p:spPr>
            <a:xfrm>
              <a:off x="1168926" y="975258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0"/>
                  </a:moveTo>
                  <a:cubicBezTo>
                    <a:pt x="32" y="0"/>
                    <a:pt x="1" y="31"/>
                    <a:pt x="1" y="66"/>
                  </a:cubicBezTo>
                  <a:cubicBezTo>
                    <a:pt x="1" y="102"/>
                    <a:pt x="32" y="133"/>
                    <a:pt x="68" y="133"/>
                  </a:cubicBezTo>
                  <a:lnTo>
                    <a:pt x="3059" y="133"/>
                  </a:lnTo>
                  <a:cubicBezTo>
                    <a:pt x="3094" y="133"/>
                    <a:pt x="3126" y="102"/>
                    <a:pt x="3126" y="66"/>
                  </a:cubicBezTo>
                  <a:cubicBezTo>
                    <a:pt x="3126" y="31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8;p57">
              <a:extLst>
                <a:ext uri="{FF2B5EF4-FFF2-40B4-BE49-F238E27FC236}">
                  <a16:creationId xmlns:a16="http://schemas.microsoft.com/office/drawing/2014/main" id="{4229E283-A2FA-5785-B845-79DB1083B821}"/>
                </a:ext>
              </a:extLst>
            </p:cNvPr>
            <p:cNvSpPr/>
            <p:nvPr/>
          </p:nvSpPr>
          <p:spPr>
            <a:xfrm>
              <a:off x="1168926" y="1060183"/>
              <a:ext cx="401628" cy="17859"/>
            </a:xfrm>
            <a:custGeom>
              <a:avLst/>
              <a:gdLst/>
              <a:ahLst/>
              <a:cxnLst/>
              <a:rect l="l" t="t" r="r" b="b"/>
              <a:pathLst>
                <a:path w="3126" h="139" extrusionOk="0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7"/>
                    <a:pt x="32" y="138"/>
                    <a:pt x="68" y="138"/>
                  </a:cubicBezTo>
                  <a:lnTo>
                    <a:pt x="3059" y="138"/>
                  </a:lnTo>
                  <a:cubicBezTo>
                    <a:pt x="3094" y="138"/>
                    <a:pt x="3126" y="107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9;p57">
              <a:extLst>
                <a:ext uri="{FF2B5EF4-FFF2-40B4-BE49-F238E27FC236}">
                  <a16:creationId xmlns:a16="http://schemas.microsoft.com/office/drawing/2014/main" id="{3A5AE3A7-D5F5-91E1-2063-E601668ABEAC}"/>
                </a:ext>
              </a:extLst>
            </p:cNvPr>
            <p:cNvSpPr/>
            <p:nvPr/>
          </p:nvSpPr>
          <p:spPr>
            <a:xfrm>
              <a:off x="1168926" y="1145751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6"/>
                  </a:cubicBezTo>
                  <a:cubicBezTo>
                    <a:pt x="3126" y="27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00;p57">
              <a:extLst>
                <a:ext uri="{FF2B5EF4-FFF2-40B4-BE49-F238E27FC236}">
                  <a16:creationId xmlns:a16="http://schemas.microsoft.com/office/drawing/2014/main" id="{AB700C29-74E0-D539-2169-2A25B23439AA}"/>
                </a:ext>
              </a:extLst>
            </p:cNvPr>
            <p:cNvSpPr/>
            <p:nvPr/>
          </p:nvSpPr>
          <p:spPr>
            <a:xfrm>
              <a:off x="1168926" y="1230676"/>
              <a:ext cx="401628" cy="17345"/>
            </a:xfrm>
            <a:custGeom>
              <a:avLst/>
              <a:gdLst/>
              <a:ahLst/>
              <a:cxnLst/>
              <a:rect l="l" t="t" r="r" b="b"/>
              <a:pathLst>
                <a:path w="3126" h="135" extrusionOk="0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2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2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909;p57">
            <a:extLst>
              <a:ext uri="{FF2B5EF4-FFF2-40B4-BE49-F238E27FC236}">
                <a16:creationId xmlns:a16="http://schemas.microsoft.com/office/drawing/2014/main" id="{659FA9F3-6EC8-0D1A-763D-D0506130B3AF}"/>
              </a:ext>
            </a:extLst>
          </p:cNvPr>
          <p:cNvGrpSpPr/>
          <p:nvPr/>
        </p:nvGrpSpPr>
        <p:grpSpPr>
          <a:xfrm>
            <a:off x="7485496" y="1450788"/>
            <a:ext cx="706224" cy="866551"/>
            <a:chOff x="4803027" y="1330143"/>
            <a:chExt cx="1094243" cy="1386038"/>
          </a:xfrm>
        </p:grpSpPr>
        <p:sp>
          <p:nvSpPr>
            <p:cNvPr id="27" name="Google Shape;1910;p57">
              <a:extLst>
                <a:ext uri="{FF2B5EF4-FFF2-40B4-BE49-F238E27FC236}">
                  <a16:creationId xmlns:a16="http://schemas.microsoft.com/office/drawing/2014/main" id="{0655B27D-1877-51BA-8230-6F9BBE0E6AEA}"/>
                </a:ext>
              </a:extLst>
            </p:cNvPr>
            <p:cNvSpPr/>
            <p:nvPr/>
          </p:nvSpPr>
          <p:spPr>
            <a:xfrm>
              <a:off x="4803027" y="1514351"/>
              <a:ext cx="896667" cy="1201829"/>
            </a:xfrm>
            <a:custGeom>
              <a:avLst/>
              <a:gdLst/>
              <a:ahLst/>
              <a:cxnLst/>
              <a:rect l="l" t="t" r="r" b="b"/>
              <a:pathLst>
                <a:path w="5700" h="7640" extrusionOk="0">
                  <a:moveTo>
                    <a:pt x="54" y="1"/>
                  </a:moveTo>
                  <a:cubicBezTo>
                    <a:pt x="27" y="1"/>
                    <a:pt x="1" y="28"/>
                    <a:pt x="1" y="54"/>
                  </a:cubicBezTo>
                  <a:lnTo>
                    <a:pt x="1" y="7586"/>
                  </a:lnTo>
                  <a:cubicBezTo>
                    <a:pt x="1" y="7613"/>
                    <a:pt x="27" y="7640"/>
                    <a:pt x="54" y="7640"/>
                  </a:cubicBezTo>
                  <a:lnTo>
                    <a:pt x="5646" y="7640"/>
                  </a:lnTo>
                  <a:cubicBezTo>
                    <a:pt x="5677" y="7640"/>
                    <a:pt x="5700" y="7613"/>
                    <a:pt x="5700" y="7586"/>
                  </a:cubicBezTo>
                  <a:lnTo>
                    <a:pt x="5700" y="54"/>
                  </a:lnTo>
                  <a:cubicBezTo>
                    <a:pt x="5700" y="28"/>
                    <a:pt x="5677" y="1"/>
                    <a:pt x="5646" y="1"/>
                  </a:cubicBezTo>
                  <a:close/>
                </a:path>
              </a:pathLst>
            </a:custGeom>
            <a:solidFill>
              <a:srgbClr val="918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1;p57">
              <a:extLst>
                <a:ext uri="{FF2B5EF4-FFF2-40B4-BE49-F238E27FC236}">
                  <a16:creationId xmlns:a16="http://schemas.microsoft.com/office/drawing/2014/main" id="{7C77EE54-CF7F-FEA2-00CF-3CFD831324DA}"/>
                </a:ext>
              </a:extLst>
            </p:cNvPr>
            <p:cNvSpPr/>
            <p:nvPr/>
          </p:nvSpPr>
          <p:spPr>
            <a:xfrm>
              <a:off x="4859501" y="1581522"/>
              <a:ext cx="783561" cy="1067646"/>
            </a:xfrm>
            <a:custGeom>
              <a:avLst/>
              <a:gdLst/>
              <a:ahLst/>
              <a:cxnLst/>
              <a:rect l="l" t="t" r="r" b="b"/>
              <a:pathLst>
                <a:path w="4981" h="6787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lnTo>
                    <a:pt x="1" y="6768"/>
                  </a:lnTo>
                  <a:cubicBezTo>
                    <a:pt x="1" y="6777"/>
                    <a:pt x="10" y="6786"/>
                    <a:pt x="19" y="6786"/>
                  </a:cubicBezTo>
                  <a:lnTo>
                    <a:pt x="4963" y="6786"/>
                  </a:lnTo>
                  <a:cubicBezTo>
                    <a:pt x="4976" y="6786"/>
                    <a:pt x="4980" y="6777"/>
                    <a:pt x="4980" y="6768"/>
                  </a:cubicBezTo>
                  <a:lnTo>
                    <a:pt x="4980" y="18"/>
                  </a:lnTo>
                  <a:cubicBezTo>
                    <a:pt x="4980" y="9"/>
                    <a:pt x="4976" y="0"/>
                    <a:pt x="496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2;p57">
              <a:extLst>
                <a:ext uri="{FF2B5EF4-FFF2-40B4-BE49-F238E27FC236}">
                  <a16:creationId xmlns:a16="http://schemas.microsoft.com/office/drawing/2014/main" id="{95E4798A-4A36-DF47-084E-2C6DFCE2CF71}"/>
                </a:ext>
              </a:extLst>
            </p:cNvPr>
            <p:cNvSpPr/>
            <p:nvPr/>
          </p:nvSpPr>
          <p:spPr>
            <a:xfrm>
              <a:off x="4954515" y="1771236"/>
              <a:ext cx="185783" cy="186724"/>
            </a:xfrm>
            <a:custGeom>
              <a:avLst/>
              <a:gdLst/>
              <a:ahLst/>
              <a:cxnLst/>
              <a:rect l="l" t="t" r="r" b="b"/>
              <a:pathLst>
                <a:path w="1181" h="1187" extrusionOk="0">
                  <a:moveTo>
                    <a:pt x="1048" y="138"/>
                  </a:moveTo>
                  <a:lnTo>
                    <a:pt x="1048" y="1049"/>
                  </a:lnTo>
                  <a:lnTo>
                    <a:pt x="134" y="1049"/>
                  </a:lnTo>
                  <a:lnTo>
                    <a:pt x="134" y="138"/>
                  </a:lnTo>
                  <a:close/>
                  <a:moveTo>
                    <a:pt x="67" y="1"/>
                  </a:moveTo>
                  <a:cubicBezTo>
                    <a:pt x="31" y="1"/>
                    <a:pt x="1" y="32"/>
                    <a:pt x="1" y="72"/>
                  </a:cubicBezTo>
                  <a:lnTo>
                    <a:pt x="1" y="1115"/>
                  </a:lnTo>
                  <a:cubicBezTo>
                    <a:pt x="1" y="1156"/>
                    <a:pt x="31" y="1186"/>
                    <a:pt x="67" y="1186"/>
                  </a:cubicBezTo>
                  <a:lnTo>
                    <a:pt x="1115" y="1186"/>
                  </a:lnTo>
                  <a:cubicBezTo>
                    <a:pt x="1150" y="1186"/>
                    <a:pt x="1181" y="1156"/>
                    <a:pt x="1181" y="1115"/>
                  </a:cubicBezTo>
                  <a:lnTo>
                    <a:pt x="1181" y="72"/>
                  </a:lnTo>
                  <a:cubicBezTo>
                    <a:pt x="1181" y="32"/>
                    <a:pt x="1150" y="1"/>
                    <a:pt x="1115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3;p57">
              <a:extLst>
                <a:ext uri="{FF2B5EF4-FFF2-40B4-BE49-F238E27FC236}">
                  <a16:creationId xmlns:a16="http://schemas.microsoft.com/office/drawing/2014/main" id="{8786C522-A068-3D14-61E9-F3D86656B273}"/>
                </a:ext>
              </a:extLst>
            </p:cNvPr>
            <p:cNvSpPr/>
            <p:nvPr/>
          </p:nvSpPr>
          <p:spPr>
            <a:xfrm>
              <a:off x="4954515" y="2063201"/>
              <a:ext cx="185783" cy="185780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1048" y="138"/>
                  </a:moveTo>
                  <a:lnTo>
                    <a:pt x="1048" y="1048"/>
                  </a:lnTo>
                  <a:lnTo>
                    <a:pt x="134" y="1048"/>
                  </a:lnTo>
                  <a:lnTo>
                    <a:pt x="134" y="138"/>
                  </a:lnTo>
                  <a:close/>
                  <a:moveTo>
                    <a:pt x="67" y="1"/>
                  </a:moveTo>
                  <a:cubicBezTo>
                    <a:pt x="31" y="1"/>
                    <a:pt x="1" y="31"/>
                    <a:pt x="1" y="67"/>
                  </a:cubicBezTo>
                  <a:lnTo>
                    <a:pt x="1" y="1115"/>
                  </a:lnTo>
                  <a:cubicBezTo>
                    <a:pt x="1" y="1154"/>
                    <a:pt x="31" y="1181"/>
                    <a:pt x="67" y="1181"/>
                  </a:cubicBezTo>
                  <a:lnTo>
                    <a:pt x="1115" y="1181"/>
                  </a:lnTo>
                  <a:cubicBezTo>
                    <a:pt x="1150" y="1181"/>
                    <a:pt x="1181" y="1154"/>
                    <a:pt x="1181" y="1115"/>
                  </a:cubicBezTo>
                  <a:lnTo>
                    <a:pt x="1181" y="67"/>
                  </a:lnTo>
                  <a:cubicBezTo>
                    <a:pt x="1181" y="31"/>
                    <a:pt x="1150" y="1"/>
                    <a:pt x="1115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4;p57">
              <a:extLst>
                <a:ext uri="{FF2B5EF4-FFF2-40B4-BE49-F238E27FC236}">
                  <a16:creationId xmlns:a16="http://schemas.microsoft.com/office/drawing/2014/main" id="{31864C5D-A2A9-0D02-7C92-A8A124083639}"/>
                </a:ext>
              </a:extLst>
            </p:cNvPr>
            <p:cNvSpPr/>
            <p:nvPr/>
          </p:nvSpPr>
          <p:spPr>
            <a:xfrm>
              <a:off x="4954515" y="2355166"/>
              <a:ext cx="185783" cy="185780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1048" y="133"/>
                  </a:moveTo>
                  <a:lnTo>
                    <a:pt x="1048" y="1047"/>
                  </a:lnTo>
                  <a:lnTo>
                    <a:pt x="134" y="1047"/>
                  </a:lnTo>
                  <a:lnTo>
                    <a:pt x="134" y="133"/>
                  </a:lnTo>
                  <a:close/>
                  <a:moveTo>
                    <a:pt x="67" y="0"/>
                  </a:moveTo>
                  <a:cubicBezTo>
                    <a:pt x="31" y="0"/>
                    <a:pt x="1" y="31"/>
                    <a:pt x="1" y="66"/>
                  </a:cubicBezTo>
                  <a:lnTo>
                    <a:pt x="1" y="1113"/>
                  </a:lnTo>
                  <a:cubicBezTo>
                    <a:pt x="1" y="1149"/>
                    <a:pt x="31" y="1180"/>
                    <a:pt x="67" y="1180"/>
                  </a:cubicBezTo>
                  <a:lnTo>
                    <a:pt x="1115" y="1180"/>
                  </a:lnTo>
                  <a:cubicBezTo>
                    <a:pt x="1150" y="1180"/>
                    <a:pt x="1181" y="1149"/>
                    <a:pt x="1181" y="1113"/>
                  </a:cubicBezTo>
                  <a:lnTo>
                    <a:pt x="1181" y="66"/>
                  </a:lnTo>
                  <a:cubicBezTo>
                    <a:pt x="1181" y="31"/>
                    <a:pt x="1150" y="0"/>
                    <a:pt x="1115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915;p57">
              <a:extLst>
                <a:ext uri="{FF2B5EF4-FFF2-40B4-BE49-F238E27FC236}">
                  <a16:creationId xmlns:a16="http://schemas.microsoft.com/office/drawing/2014/main" id="{866F9025-0947-06ED-49E9-6D5838EFFF9C}"/>
                </a:ext>
              </a:extLst>
            </p:cNvPr>
            <p:cNvSpPr/>
            <p:nvPr/>
          </p:nvSpPr>
          <p:spPr>
            <a:xfrm>
              <a:off x="4965684" y="1330143"/>
              <a:ext cx="571979" cy="335852"/>
            </a:xfrm>
            <a:custGeom>
              <a:avLst/>
              <a:gdLst/>
              <a:ahLst/>
              <a:cxnLst/>
              <a:rect l="l" t="t" r="r" b="b"/>
              <a:pathLst>
                <a:path w="3636" h="2135" extrusionOk="0">
                  <a:moveTo>
                    <a:pt x="1816" y="346"/>
                  </a:moveTo>
                  <a:cubicBezTo>
                    <a:pt x="2015" y="346"/>
                    <a:pt x="2171" y="506"/>
                    <a:pt x="2171" y="701"/>
                  </a:cubicBezTo>
                  <a:cubicBezTo>
                    <a:pt x="2171" y="897"/>
                    <a:pt x="2015" y="1057"/>
                    <a:pt x="1816" y="1057"/>
                  </a:cubicBezTo>
                  <a:cubicBezTo>
                    <a:pt x="1620" y="1057"/>
                    <a:pt x="1460" y="897"/>
                    <a:pt x="1460" y="701"/>
                  </a:cubicBezTo>
                  <a:cubicBezTo>
                    <a:pt x="1460" y="506"/>
                    <a:pt x="1620" y="346"/>
                    <a:pt x="1816" y="346"/>
                  </a:cubicBezTo>
                  <a:close/>
                  <a:moveTo>
                    <a:pt x="1816" y="0"/>
                  </a:moveTo>
                  <a:cubicBezTo>
                    <a:pt x="1492" y="0"/>
                    <a:pt x="1216" y="222"/>
                    <a:pt x="1141" y="524"/>
                  </a:cubicBezTo>
                  <a:cubicBezTo>
                    <a:pt x="1114" y="625"/>
                    <a:pt x="1021" y="697"/>
                    <a:pt x="915" y="697"/>
                  </a:cubicBezTo>
                  <a:lnTo>
                    <a:pt x="231" y="697"/>
                  </a:lnTo>
                  <a:cubicBezTo>
                    <a:pt x="102" y="697"/>
                    <a:pt x="1" y="803"/>
                    <a:pt x="1" y="932"/>
                  </a:cubicBezTo>
                  <a:lnTo>
                    <a:pt x="1" y="1904"/>
                  </a:lnTo>
                  <a:cubicBezTo>
                    <a:pt x="1" y="2033"/>
                    <a:pt x="102" y="2135"/>
                    <a:pt x="231" y="2135"/>
                  </a:cubicBezTo>
                  <a:lnTo>
                    <a:pt x="3400" y="2135"/>
                  </a:lnTo>
                  <a:cubicBezTo>
                    <a:pt x="3529" y="2135"/>
                    <a:pt x="3635" y="2033"/>
                    <a:pt x="3635" y="1904"/>
                  </a:cubicBezTo>
                  <a:lnTo>
                    <a:pt x="3635" y="932"/>
                  </a:lnTo>
                  <a:cubicBezTo>
                    <a:pt x="3635" y="803"/>
                    <a:pt x="3529" y="697"/>
                    <a:pt x="3400" y="697"/>
                  </a:cubicBezTo>
                  <a:lnTo>
                    <a:pt x="2717" y="697"/>
                  </a:lnTo>
                  <a:cubicBezTo>
                    <a:pt x="2611" y="697"/>
                    <a:pt x="2517" y="625"/>
                    <a:pt x="2490" y="524"/>
                  </a:cubicBezTo>
                  <a:cubicBezTo>
                    <a:pt x="2415" y="222"/>
                    <a:pt x="2140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916;p57">
              <a:extLst>
                <a:ext uri="{FF2B5EF4-FFF2-40B4-BE49-F238E27FC236}">
                  <a16:creationId xmlns:a16="http://schemas.microsoft.com/office/drawing/2014/main" id="{FF2EE216-6DBB-842A-4F90-520724003CFD}"/>
                </a:ext>
              </a:extLst>
            </p:cNvPr>
            <p:cNvSpPr/>
            <p:nvPr/>
          </p:nvSpPr>
          <p:spPr>
            <a:xfrm>
              <a:off x="4990067" y="1807417"/>
              <a:ext cx="114836" cy="114205"/>
            </a:xfrm>
            <a:custGeom>
              <a:avLst/>
              <a:gdLst/>
              <a:ahLst/>
              <a:cxnLst/>
              <a:rect l="l" t="t" r="r" b="b"/>
              <a:pathLst>
                <a:path w="730" h="726" extrusionOk="0">
                  <a:moveTo>
                    <a:pt x="36" y="1"/>
                  </a:moveTo>
                  <a:cubicBezTo>
                    <a:pt x="28" y="1"/>
                    <a:pt x="21" y="4"/>
                    <a:pt x="14" y="11"/>
                  </a:cubicBezTo>
                  <a:cubicBezTo>
                    <a:pt x="0" y="24"/>
                    <a:pt x="0" y="47"/>
                    <a:pt x="14" y="60"/>
                  </a:cubicBezTo>
                  <a:lnTo>
                    <a:pt x="316" y="366"/>
                  </a:lnTo>
                  <a:lnTo>
                    <a:pt x="14" y="668"/>
                  </a:lnTo>
                  <a:cubicBezTo>
                    <a:pt x="0" y="681"/>
                    <a:pt x="0" y="703"/>
                    <a:pt x="14" y="717"/>
                  </a:cubicBezTo>
                  <a:cubicBezTo>
                    <a:pt x="19" y="721"/>
                    <a:pt x="27" y="725"/>
                    <a:pt x="37" y="725"/>
                  </a:cubicBezTo>
                  <a:cubicBezTo>
                    <a:pt x="45" y="725"/>
                    <a:pt x="54" y="721"/>
                    <a:pt x="59" y="717"/>
                  </a:cubicBezTo>
                  <a:lnTo>
                    <a:pt x="365" y="410"/>
                  </a:lnTo>
                  <a:lnTo>
                    <a:pt x="666" y="717"/>
                  </a:lnTo>
                  <a:cubicBezTo>
                    <a:pt x="676" y="721"/>
                    <a:pt x="684" y="725"/>
                    <a:pt x="693" y="725"/>
                  </a:cubicBezTo>
                  <a:cubicBezTo>
                    <a:pt x="702" y="725"/>
                    <a:pt x="711" y="721"/>
                    <a:pt x="715" y="717"/>
                  </a:cubicBezTo>
                  <a:cubicBezTo>
                    <a:pt x="729" y="703"/>
                    <a:pt x="729" y="681"/>
                    <a:pt x="715" y="668"/>
                  </a:cubicBezTo>
                  <a:lnTo>
                    <a:pt x="414" y="366"/>
                  </a:lnTo>
                  <a:lnTo>
                    <a:pt x="715" y="60"/>
                  </a:lnTo>
                  <a:cubicBezTo>
                    <a:pt x="729" y="47"/>
                    <a:pt x="729" y="24"/>
                    <a:pt x="715" y="11"/>
                  </a:cubicBezTo>
                  <a:cubicBezTo>
                    <a:pt x="709" y="4"/>
                    <a:pt x="700" y="1"/>
                    <a:pt x="691" y="1"/>
                  </a:cubicBezTo>
                  <a:cubicBezTo>
                    <a:pt x="682" y="1"/>
                    <a:pt x="673" y="4"/>
                    <a:pt x="666" y="11"/>
                  </a:cubicBezTo>
                  <a:lnTo>
                    <a:pt x="365" y="317"/>
                  </a:lnTo>
                  <a:lnTo>
                    <a:pt x="59" y="11"/>
                  </a:lnTo>
                  <a:cubicBezTo>
                    <a:pt x="52" y="4"/>
                    <a:pt x="44" y="1"/>
                    <a:pt x="36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917;p57">
              <a:extLst>
                <a:ext uri="{FF2B5EF4-FFF2-40B4-BE49-F238E27FC236}">
                  <a16:creationId xmlns:a16="http://schemas.microsoft.com/office/drawing/2014/main" id="{65596013-FBAC-FE24-31A7-883BB613073F}"/>
                </a:ext>
              </a:extLst>
            </p:cNvPr>
            <p:cNvSpPr/>
            <p:nvPr/>
          </p:nvSpPr>
          <p:spPr>
            <a:xfrm>
              <a:off x="5251358" y="1514351"/>
              <a:ext cx="448333" cy="1201829"/>
            </a:xfrm>
            <a:custGeom>
              <a:avLst/>
              <a:gdLst/>
              <a:ahLst/>
              <a:cxnLst/>
              <a:rect l="l" t="t" r="r" b="b"/>
              <a:pathLst>
                <a:path w="2850" h="7640" extrusionOk="0">
                  <a:moveTo>
                    <a:pt x="1819" y="1"/>
                  </a:moveTo>
                  <a:lnTo>
                    <a:pt x="1819" y="427"/>
                  </a:lnTo>
                  <a:lnTo>
                    <a:pt x="2423" y="427"/>
                  </a:lnTo>
                  <a:cubicBezTo>
                    <a:pt x="2463" y="427"/>
                    <a:pt x="2489" y="458"/>
                    <a:pt x="2489" y="493"/>
                  </a:cubicBezTo>
                  <a:lnTo>
                    <a:pt x="2489" y="7146"/>
                  </a:lnTo>
                  <a:cubicBezTo>
                    <a:pt x="2489" y="7183"/>
                    <a:pt x="2463" y="7213"/>
                    <a:pt x="2423" y="7213"/>
                  </a:cubicBezTo>
                  <a:lnTo>
                    <a:pt x="0" y="7213"/>
                  </a:lnTo>
                  <a:lnTo>
                    <a:pt x="0" y="7640"/>
                  </a:lnTo>
                  <a:lnTo>
                    <a:pt x="2649" y="7640"/>
                  </a:lnTo>
                  <a:cubicBezTo>
                    <a:pt x="2760" y="7640"/>
                    <a:pt x="2850" y="7546"/>
                    <a:pt x="2850" y="7435"/>
                  </a:cubicBezTo>
                  <a:lnTo>
                    <a:pt x="2850" y="205"/>
                  </a:lnTo>
                  <a:cubicBezTo>
                    <a:pt x="2850" y="94"/>
                    <a:pt x="2760" y="1"/>
                    <a:pt x="2649" y="1"/>
                  </a:cubicBez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918;p57">
              <a:extLst>
                <a:ext uri="{FF2B5EF4-FFF2-40B4-BE49-F238E27FC236}">
                  <a16:creationId xmlns:a16="http://schemas.microsoft.com/office/drawing/2014/main" id="{59A7721D-2A54-34D6-26CD-562951AD3C30}"/>
                </a:ext>
              </a:extLst>
            </p:cNvPr>
            <p:cNvSpPr/>
            <p:nvPr/>
          </p:nvSpPr>
          <p:spPr>
            <a:xfrm>
              <a:off x="5251358" y="1581522"/>
              <a:ext cx="391702" cy="1067646"/>
            </a:xfrm>
            <a:custGeom>
              <a:avLst/>
              <a:gdLst/>
              <a:ahLst/>
              <a:cxnLst/>
              <a:rect l="l" t="t" r="r" b="b"/>
              <a:pathLst>
                <a:path w="2490" h="6787" extrusionOk="0">
                  <a:moveTo>
                    <a:pt x="1819" y="1309"/>
                  </a:moveTo>
                  <a:cubicBezTo>
                    <a:pt x="1860" y="1309"/>
                    <a:pt x="1891" y="1340"/>
                    <a:pt x="1891" y="1381"/>
                  </a:cubicBezTo>
                  <a:cubicBezTo>
                    <a:pt x="1891" y="1416"/>
                    <a:pt x="1860" y="1447"/>
                    <a:pt x="1819" y="1447"/>
                  </a:cubicBezTo>
                  <a:lnTo>
                    <a:pt x="235" y="1447"/>
                  </a:lnTo>
                  <a:cubicBezTo>
                    <a:pt x="199" y="1447"/>
                    <a:pt x="168" y="1416"/>
                    <a:pt x="168" y="1381"/>
                  </a:cubicBezTo>
                  <a:cubicBezTo>
                    <a:pt x="168" y="1340"/>
                    <a:pt x="199" y="1309"/>
                    <a:pt x="235" y="1309"/>
                  </a:cubicBezTo>
                  <a:close/>
                  <a:moveTo>
                    <a:pt x="1819" y="1731"/>
                  </a:moveTo>
                  <a:cubicBezTo>
                    <a:pt x="1860" y="1731"/>
                    <a:pt x="1891" y="1762"/>
                    <a:pt x="1891" y="1802"/>
                  </a:cubicBezTo>
                  <a:cubicBezTo>
                    <a:pt x="1891" y="1838"/>
                    <a:pt x="1860" y="1868"/>
                    <a:pt x="1819" y="1868"/>
                  </a:cubicBezTo>
                  <a:lnTo>
                    <a:pt x="235" y="1868"/>
                  </a:lnTo>
                  <a:cubicBezTo>
                    <a:pt x="199" y="1868"/>
                    <a:pt x="168" y="1838"/>
                    <a:pt x="168" y="1802"/>
                  </a:cubicBezTo>
                  <a:cubicBezTo>
                    <a:pt x="168" y="1762"/>
                    <a:pt x="199" y="1731"/>
                    <a:pt x="235" y="1731"/>
                  </a:cubicBezTo>
                  <a:close/>
                  <a:moveTo>
                    <a:pt x="1819" y="2153"/>
                  </a:moveTo>
                  <a:cubicBezTo>
                    <a:pt x="1860" y="2153"/>
                    <a:pt x="1891" y="2184"/>
                    <a:pt x="1891" y="2223"/>
                  </a:cubicBezTo>
                  <a:cubicBezTo>
                    <a:pt x="1891" y="2259"/>
                    <a:pt x="1860" y="2290"/>
                    <a:pt x="1819" y="2290"/>
                  </a:cubicBezTo>
                  <a:lnTo>
                    <a:pt x="235" y="2290"/>
                  </a:lnTo>
                  <a:cubicBezTo>
                    <a:pt x="199" y="2290"/>
                    <a:pt x="168" y="2259"/>
                    <a:pt x="168" y="2223"/>
                  </a:cubicBezTo>
                  <a:cubicBezTo>
                    <a:pt x="168" y="2184"/>
                    <a:pt x="199" y="2153"/>
                    <a:pt x="235" y="2153"/>
                  </a:cubicBezTo>
                  <a:close/>
                  <a:moveTo>
                    <a:pt x="1819" y="3165"/>
                  </a:moveTo>
                  <a:cubicBezTo>
                    <a:pt x="1860" y="3165"/>
                    <a:pt x="1891" y="3196"/>
                    <a:pt x="1891" y="3231"/>
                  </a:cubicBezTo>
                  <a:cubicBezTo>
                    <a:pt x="1891" y="3271"/>
                    <a:pt x="1860" y="3302"/>
                    <a:pt x="1819" y="3302"/>
                  </a:cubicBezTo>
                  <a:lnTo>
                    <a:pt x="235" y="3302"/>
                  </a:lnTo>
                  <a:cubicBezTo>
                    <a:pt x="199" y="3302"/>
                    <a:pt x="168" y="3271"/>
                    <a:pt x="168" y="3231"/>
                  </a:cubicBezTo>
                  <a:cubicBezTo>
                    <a:pt x="168" y="3196"/>
                    <a:pt x="199" y="3165"/>
                    <a:pt x="235" y="3165"/>
                  </a:cubicBezTo>
                  <a:close/>
                  <a:moveTo>
                    <a:pt x="1819" y="3587"/>
                  </a:moveTo>
                  <a:cubicBezTo>
                    <a:pt x="1860" y="3587"/>
                    <a:pt x="1891" y="3617"/>
                    <a:pt x="1891" y="3653"/>
                  </a:cubicBezTo>
                  <a:cubicBezTo>
                    <a:pt x="1891" y="3693"/>
                    <a:pt x="1860" y="3724"/>
                    <a:pt x="1819" y="3724"/>
                  </a:cubicBezTo>
                  <a:lnTo>
                    <a:pt x="235" y="3724"/>
                  </a:lnTo>
                  <a:cubicBezTo>
                    <a:pt x="199" y="3724"/>
                    <a:pt x="168" y="3693"/>
                    <a:pt x="168" y="3653"/>
                  </a:cubicBezTo>
                  <a:cubicBezTo>
                    <a:pt x="168" y="3617"/>
                    <a:pt x="199" y="3587"/>
                    <a:pt x="235" y="3587"/>
                  </a:cubicBezTo>
                  <a:close/>
                  <a:moveTo>
                    <a:pt x="1819" y="4007"/>
                  </a:moveTo>
                  <a:cubicBezTo>
                    <a:pt x="1860" y="4007"/>
                    <a:pt x="1891" y="4039"/>
                    <a:pt x="1891" y="4074"/>
                  </a:cubicBezTo>
                  <a:cubicBezTo>
                    <a:pt x="1891" y="4114"/>
                    <a:pt x="1860" y="4140"/>
                    <a:pt x="1819" y="4140"/>
                  </a:cubicBezTo>
                  <a:lnTo>
                    <a:pt x="235" y="4140"/>
                  </a:lnTo>
                  <a:cubicBezTo>
                    <a:pt x="199" y="4140"/>
                    <a:pt x="168" y="4114"/>
                    <a:pt x="168" y="4074"/>
                  </a:cubicBezTo>
                  <a:cubicBezTo>
                    <a:pt x="168" y="4039"/>
                    <a:pt x="199" y="4007"/>
                    <a:pt x="235" y="4007"/>
                  </a:cubicBezTo>
                  <a:close/>
                  <a:moveTo>
                    <a:pt x="1819" y="5019"/>
                  </a:moveTo>
                  <a:cubicBezTo>
                    <a:pt x="1860" y="5019"/>
                    <a:pt x="1891" y="5051"/>
                    <a:pt x="1891" y="5086"/>
                  </a:cubicBezTo>
                  <a:cubicBezTo>
                    <a:pt x="1891" y="5126"/>
                    <a:pt x="1860" y="5152"/>
                    <a:pt x="1819" y="5152"/>
                  </a:cubicBezTo>
                  <a:lnTo>
                    <a:pt x="235" y="5152"/>
                  </a:lnTo>
                  <a:cubicBezTo>
                    <a:pt x="199" y="5152"/>
                    <a:pt x="168" y="5126"/>
                    <a:pt x="168" y="5086"/>
                  </a:cubicBezTo>
                  <a:cubicBezTo>
                    <a:pt x="168" y="5051"/>
                    <a:pt x="199" y="5019"/>
                    <a:pt x="235" y="5019"/>
                  </a:cubicBezTo>
                  <a:close/>
                  <a:moveTo>
                    <a:pt x="1819" y="5441"/>
                  </a:moveTo>
                  <a:cubicBezTo>
                    <a:pt x="1860" y="5441"/>
                    <a:pt x="1891" y="5472"/>
                    <a:pt x="1891" y="5508"/>
                  </a:cubicBezTo>
                  <a:cubicBezTo>
                    <a:pt x="1891" y="5548"/>
                    <a:pt x="1860" y="5574"/>
                    <a:pt x="1819" y="5574"/>
                  </a:cubicBezTo>
                  <a:lnTo>
                    <a:pt x="235" y="5574"/>
                  </a:lnTo>
                  <a:cubicBezTo>
                    <a:pt x="199" y="5574"/>
                    <a:pt x="168" y="5548"/>
                    <a:pt x="168" y="5508"/>
                  </a:cubicBezTo>
                  <a:cubicBezTo>
                    <a:pt x="168" y="5472"/>
                    <a:pt x="199" y="5441"/>
                    <a:pt x="235" y="5441"/>
                  </a:cubicBezTo>
                  <a:close/>
                  <a:moveTo>
                    <a:pt x="1819" y="5863"/>
                  </a:moveTo>
                  <a:cubicBezTo>
                    <a:pt x="1860" y="5863"/>
                    <a:pt x="1891" y="5894"/>
                    <a:pt x="1891" y="5930"/>
                  </a:cubicBezTo>
                  <a:cubicBezTo>
                    <a:pt x="1891" y="5969"/>
                    <a:pt x="1860" y="5996"/>
                    <a:pt x="1819" y="5996"/>
                  </a:cubicBezTo>
                  <a:lnTo>
                    <a:pt x="235" y="5996"/>
                  </a:lnTo>
                  <a:cubicBezTo>
                    <a:pt x="199" y="5996"/>
                    <a:pt x="168" y="5969"/>
                    <a:pt x="168" y="5930"/>
                  </a:cubicBezTo>
                  <a:cubicBezTo>
                    <a:pt x="168" y="5894"/>
                    <a:pt x="199" y="5863"/>
                    <a:pt x="235" y="5863"/>
                  </a:cubicBezTo>
                  <a:close/>
                  <a:moveTo>
                    <a:pt x="1819" y="0"/>
                  </a:moveTo>
                  <a:lnTo>
                    <a:pt x="1819" y="306"/>
                  </a:lnTo>
                  <a:cubicBezTo>
                    <a:pt x="1819" y="435"/>
                    <a:pt x="1713" y="537"/>
                    <a:pt x="1584" y="537"/>
                  </a:cubicBezTo>
                  <a:lnTo>
                    <a:pt x="0" y="537"/>
                  </a:lnTo>
                  <a:lnTo>
                    <a:pt x="0" y="6786"/>
                  </a:lnTo>
                  <a:lnTo>
                    <a:pt x="2423" y="6786"/>
                  </a:lnTo>
                  <a:cubicBezTo>
                    <a:pt x="2463" y="6786"/>
                    <a:pt x="2489" y="6756"/>
                    <a:pt x="2489" y="6719"/>
                  </a:cubicBezTo>
                  <a:lnTo>
                    <a:pt x="2489" y="66"/>
                  </a:lnTo>
                  <a:cubicBezTo>
                    <a:pt x="2489" y="31"/>
                    <a:pt x="2463" y="0"/>
                    <a:pt x="2423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919;p57">
              <a:extLst>
                <a:ext uri="{FF2B5EF4-FFF2-40B4-BE49-F238E27FC236}">
                  <a16:creationId xmlns:a16="http://schemas.microsoft.com/office/drawing/2014/main" id="{628F377B-1994-759F-1AF1-6DFF43FA7931}"/>
                </a:ext>
              </a:extLst>
            </p:cNvPr>
            <p:cNvSpPr/>
            <p:nvPr/>
          </p:nvSpPr>
          <p:spPr>
            <a:xfrm>
              <a:off x="5277786" y="1787439"/>
              <a:ext cx="271045" cy="21708"/>
            </a:xfrm>
            <a:custGeom>
              <a:avLst/>
              <a:gdLst/>
              <a:ahLst/>
              <a:cxnLst/>
              <a:rect l="l" t="t" r="r" b="b"/>
              <a:pathLst>
                <a:path w="1723" h="138" extrusionOk="0">
                  <a:moveTo>
                    <a:pt x="67" y="0"/>
                  </a:moveTo>
                  <a:cubicBezTo>
                    <a:pt x="31" y="0"/>
                    <a:pt x="0" y="31"/>
                    <a:pt x="0" y="72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72"/>
                  </a:cubicBezTo>
                  <a:cubicBezTo>
                    <a:pt x="1723" y="31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920;p57">
              <a:extLst>
                <a:ext uri="{FF2B5EF4-FFF2-40B4-BE49-F238E27FC236}">
                  <a16:creationId xmlns:a16="http://schemas.microsoft.com/office/drawing/2014/main" id="{00E42C5C-80A1-E31F-647E-9AB237613DCC}"/>
                </a:ext>
              </a:extLst>
            </p:cNvPr>
            <p:cNvSpPr/>
            <p:nvPr/>
          </p:nvSpPr>
          <p:spPr>
            <a:xfrm>
              <a:off x="5277786" y="1853666"/>
              <a:ext cx="271045" cy="21866"/>
            </a:xfrm>
            <a:custGeom>
              <a:avLst/>
              <a:gdLst/>
              <a:ahLst/>
              <a:cxnLst/>
              <a:rect l="l" t="t" r="r" b="b"/>
              <a:pathLst>
                <a:path w="1723" h="139" extrusionOk="0">
                  <a:moveTo>
                    <a:pt x="67" y="1"/>
                  </a:moveTo>
                  <a:cubicBezTo>
                    <a:pt x="31" y="1"/>
                    <a:pt x="0" y="32"/>
                    <a:pt x="0" y="72"/>
                  </a:cubicBezTo>
                  <a:cubicBezTo>
                    <a:pt x="0" y="108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8"/>
                    <a:pt x="1723" y="72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921;p57">
              <a:extLst>
                <a:ext uri="{FF2B5EF4-FFF2-40B4-BE49-F238E27FC236}">
                  <a16:creationId xmlns:a16="http://schemas.microsoft.com/office/drawing/2014/main" id="{827B5C8B-37D0-3020-5540-065CDCB903AD}"/>
                </a:ext>
              </a:extLst>
            </p:cNvPr>
            <p:cNvSpPr/>
            <p:nvPr/>
          </p:nvSpPr>
          <p:spPr>
            <a:xfrm>
              <a:off x="5277786" y="1920050"/>
              <a:ext cx="271045" cy="21866"/>
            </a:xfrm>
            <a:custGeom>
              <a:avLst/>
              <a:gdLst/>
              <a:ahLst/>
              <a:cxnLst/>
              <a:rect l="l" t="t" r="r" b="b"/>
              <a:pathLst>
                <a:path w="1723" h="139" extrusionOk="0">
                  <a:moveTo>
                    <a:pt x="67" y="1"/>
                  </a:moveTo>
                  <a:cubicBezTo>
                    <a:pt x="31" y="1"/>
                    <a:pt x="0" y="32"/>
                    <a:pt x="0" y="71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71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922;p57">
              <a:extLst>
                <a:ext uri="{FF2B5EF4-FFF2-40B4-BE49-F238E27FC236}">
                  <a16:creationId xmlns:a16="http://schemas.microsoft.com/office/drawing/2014/main" id="{F177E7F5-A272-224B-67FB-AC0AA3E91CDD}"/>
                </a:ext>
              </a:extLst>
            </p:cNvPr>
            <p:cNvSpPr/>
            <p:nvPr/>
          </p:nvSpPr>
          <p:spPr>
            <a:xfrm>
              <a:off x="5277786" y="2079247"/>
              <a:ext cx="271045" cy="21866"/>
            </a:xfrm>
            <a:custGeom>
              <a:avLst/>
              <a:gdLst/>
              <a:ahLst/>
              <a:cxnLst/>
              <a:rect l="l" t="t" r="r" b="b"/>
              <a:pathLst>
                <a:path w="1723" h="139" extrusionOk="0">
                  <a:moveTo>
                    <a:pt x="67" y="1"/>
                  </a:moveTo>
                  <a:cubicBezTo>
                    <a:pt x="31" y="1"/>
                    <a:pt x="0" y="32"/>
                    <a:pt x="0" y="67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67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923;p57">
              <a:extLst>
                <a:ext uri="{FF2B5EF4-FFF2-40B4-BE49-F238E27FC236}">
                  <a16:creationId xmlns:a16="http://schemas.microsoft.com/office/drawing/2014/main" id="{FAACEAEC-C582-6CA8-2403-E4A63EAB86E0}"/>
                </a:ext>
              </a:extLst>
            </p:cNvPr>
            <p:cNvSpPr/>
            <p:nvPr/>
          </p:nvSpPr>
          <p:spPr>
            <a:xfrm>
              <a:off x="5277786" y="2145631"/>
              <a:ext cx="271045" cy="21866"/>
            </a:xfrm>
            <a:custGeom>
              <a:avLst/>
              <a:gdLst/>
              <a:ahLst/>
              <a:cxnLst/>
              <a:rect l="l" t="t" r="r" b="b"/>
              <a:pathLst>
                <a:path w="1723" h="139" extrusionOk="0">
                  <a:moveTo>
                    <a:pt x="67" y="1"/>
                  </a:moveTo>
                  <a:cubicBezTo>
                    <a:pt x="31" y="1"/>
                    <a:pt x="0" y="31"/>
                    <a:pt x="0" y="67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67"/>
                  </a:cubicBezTo>
                  <a:cubicBezTo>
                    <a:pt x="1723" y="31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924;p57">
              <a:extLst>
                <a:ext uri="{FF2B5EF4-FFF2-40B4-BE49-F238E27FC236}">
                  <a16:creationId xmlns:a16="http://schemas.microsoft.com/office/drawing/2014/main" id="{C14DBCC9-1C9A-2122-01E4-3986A2E265EE}"/>
                </a:ext>
              </a:extLst>
            </p:cNvPr>
            <p:cNvSpPr/>
            <p:nvPr/>
          </p:nvSpPr>
          <p:spPr>
            <a:xfrm>
              <a:off x="5277786" y="2211858"/>
              <a:ext cx="271045" cy="21079"/>
            </a:xfrm>
            <a:custGeom>
              <a:avLst/>
              <a:gdLst/>
              <a:ahLst/>
              <a:cxnLst/>
              <a:rect l="l" t="t" r="r" b="b"/>
              <a:pathLst>
                <a:path w="1723" h="134" extrusionOk="0">
                  <a:moveTo>
                    <a:pt x="67" y="0"/>
                  </a:moveTo>
                  <a:cubicBezTo>
                    <a:pt x="31" y="0"/>
                    <a:pt x="0" y="32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2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925;p57">
              <a:extLst>
                <a:ext uri="{FF2B5EF4-FFF2-40B4-BE49-F238E27FC236}">
                  <a16:creationId xmlns:a16="http://schemas.microsoft.com/office/drawing/2014/main" id="{0BA3A0A3-46E5-AC62-6419-4797E1F4053E}"/>
                </a:ext>
              </a:extLst>
            </p:cNvPr>
            <p:cNvSpPr/>
            <p:nvPr/>
          </p:nvSpPr>
          <p:spPr>
            <a:xfrm>
              <a:off x="5277786" y="2371054"/>
              <a:ext cx="271045" cy="21079"/>
            </a:xfrm>
            <a:custGeom>
              <a:avLst/>
              <a:gdLst/>
              <a:ahLst/>
              <a:cxnLst/>
              <a:rect l="l" t="t" r="r" b="b"/>
              <a:pathLst>
                <a:path w="1723" h="134" extrusionOk="0">
                  <a:moveTo>
                    <a:pt x="67" y="0"/>
                  </a:moveTo>
                  <a:cubicBezTo>
                    <a:pt x="31" y="0"/>
                    <a:pt x="0" y="32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2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926;p57">
              <a:extLst>
                <a:ext uri="{FF2B5EF4-FFF2-40B4-BE49-F238E27FC236}">
                  <a16:creationId xmlns:a16="http://schemas.microsoft.com/office/drawing/2014/main" id="{D74E2F89-F5A4-60C7-3D52-3E26DB857934}"/>
                </a:ext>
              </a:extLst>
            </p:cNvPr>
            <p:cNvSpPr/>
            <p:nvPr/>
          </p:nvSpPr>
          <p:spPr>
            <a:xfrm>
              <a:off x="5277786" y="2437439"/>
              <a:ext cx="271045" cy="21079"/>
            </a:xfrm>
            <a:custGeom>
              <a:avLst/>
              <a:gdLst/>
              <a:ahLst/>
              <a:cxnLst/>
              <a:rect l="l" t="t" r="r" b="b"/>
              <a:pathLst>
                <a:path w="1723" h="134" extrusionOk="0">
                  <a:moveTo>
                    <a:pt x="67" y="0"/>
                  </a:moveTo>
                  <a:cubicBezTo>
                    <a:pt x="31" y="0"/>
                    <a:pt x="0" y="31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1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927;p57">
              <a:extLst>
                <a:ext uri="{FF2B5EF4-FFF2-40B4-BE49-F238E27FC236}">
                  <a16:creationId xmlns:a16="http://schemas.microsoft.com/office/drawing/2014/main" id="{DCF780A8-1C86-3D61-F347-05349871FABD}"/>
                </a:ext>
              </a:extLst>
            </p:cNvPr>
            <p:cNvSpPr/>
            <p:nvPr/>
          </p:nvSpPr>
          <p:spPr>
            <a:xfrm>
              <a:off x="5277786" y="2503666"/>
              <a:ext cx="271045" cy="21237"/>
            </a:xfrm>
            <a:custGeom>
              <a:avLst/>
              <a:gdLst/>
              <a:ahLst/>
              <a:cxnLst/>
              <a:rect l="l" t="t" r="r" b="b"/>
              <a:pathLst>
                <a:path w="1723" h="135" extrusionOk="0">
                  <a:moveTo>
                    <a:pt x="67" y="1"/>
                  </a:moveTo>
                  <a:cubicBezTo>
                    <a:pt x="31" y="1"/>
                    <a:pt x="0" y="32"/>
                    <a:pt x="0" y="68"/>
                  </a:cubicBezTo>
                  <a:cubicBezTo>
                    <a:pt x="0" y="107"/>
                    <a:pt x="31" y="134"/>
                    <a:pt x="67" y="134"/>
                  </a:cubicBezTo>
                  <a:lnTo>
                    <a:pt x="1651" y="134"/>
                  </a:lnTo>
                  <a:cubicBezTo>
                    <a:pt x="1692" y="134"/>
                    <a:pt x="1723" y="107"/>
                    <a:pt x="1723" y="68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928;p57">
              <a:extLst>
                <a:ext uri="{FF2B5EF4-FFF2-40B4-BE49-F238E27FC236}">
                  <a16:creationId xmlns:a16="http://schemas.microsoft.com/office/drawing/2014/main" id="{92F000FC-6313-C1DC-58AE-20B866F25634}"/>
                </a:ext>
              </a:extLst>
            </p:cNvPr>
            <p:cNvSpPr/>
            <p:nvPr/>
          </p:nvSpPr>
          <p:spPr>
            <a:xfrm>
              <a:off x="5251358" y="1330143"/>
              <a:ext cx="286304" cy="335852"/>
            </a:xfrm>
            <a:custGeom>
              <a:avLst/>
              <a:gdLst/>
              <a:ahLst/>
              <a:cxnLst/>
              <a:rect l="l" t="t" r="r" b="b"/>
              <a:pathLst>
                <a:path w="1820" h="2135" extrusionOk="0">
                  <a:moveTo>
                    <a:pt x="0" y="0"/>
                  </a:moveTo>
                  <a:lnTo>
                    <a:pt x="0" y="346"/>
                  </a:lnTo>
                  <a:cubicBezTo>
                    <a:pt x="199" y="346"/>
                    <a:pt x="355" y="506"/>
                    <a:pt x="355" y="701"/>
                  </a:cubicBezTo>
                  <a:cubicBezTo>
                    <a:pt x="355" y="897"/>
                    <a:pt x="199" y="1057"/>
                    <a:pt x="0" y="1057"/>
                  </a:cubicBezTo>
                  <a:lnTo>
                    <a:pt x="0" y="2135"/>
                  </a:lnTo>
                  <a:lnTo>
                    <a:pt x="1584" y="2135"/>
                  </a:lnTo>
                  <a:cubicBezTo>
                    <a:pt x="1713" y="2135"/>
                    <a:pt x="1819" y="2033"/>
                    <a:pt x="1819" y="1904"/>
                  </a:cubicBezTo>
                  <a:lnTo>
                    <a:pt x="1819" y="1598"/>
                  </a:lnTo>
                  <a:lnTo>
                    <a:pt x="1819" y="1172"/>
                  </a:lnTo>
                  <a:lnTo>
                    <a:pt x="1819" y="932"/>
                  </a:lnTo>
                  <a:cubicBezTo>
                    <a:pt x="1819" y="803"/>
                    <a:pt x="1713" y="697"/>
                    <a:pt x="1584" y="697"/>
                  </a:cubicBezTo>
                  <a:lnTo>
                    <a:pt x="901" y="697"/>
                  </a:lnTo>
                  <a:cubicBezTo>
                    <a:pt x="795" y="697"/>
                    <a:pt x="701" y="625"/>
                    <a:pt x="674" y="524"/>
                  </a:cubicBezTo>
                  <a:cubicBezTo>
                    <a:pt x="599" y="222"/>
                    <a:pt x="324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929;p57">
              <a:extLst>
                <a:ext uri="{FF2B5EF4-FFF2-40B4-BE49-F238E27FC236}">
                  <a16:creationId xmlns:a16="http://schemas.microsoft.com/office/drawing/2014/main" id="{C678809A-C7E2-2797-BE21-5D7CB622467E}"/>
                </a:ext>
              </a:extLst>
            </p:cNvPr>
            <p:cNvSpPr/>
            <p:nvPr/>
          </p:nvSpPr>
          <p:spPr>
            <a:xfrm>
              <a:off x="5814682" y="1700762"/>
              <a:ext cx="82588" cy="879192"/>
            </a:xfrm>
            <a:custGeom>
              <a:avLst/>
              <a:gdLst/>
              <a:ahLst/>
              <a:cxnLst/>
              <a:rect l="l" t="t" r="r" b="b"/>
              <a:pathLst>
                <a:path w="525" h="5589" extrusionOk="0">
                  <a:moveTo>
                    <a:pt x="0" y="0"/>
                  </a:moveTo>
                  <a:lnTo>
                    <a:pt x="0" y="5589"/>
                  </a:lnTo>
                  <a:lnTo>
                    <a:pt x="524" y="5589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930;p57">
              <a:extLst>
                <a:ext uri="{FF2B5EF4-FFF2-40B4-BE49-F238E27FC236}">
                  <a16:creationId xmlns:a16="http://schemas.microsoft.com/office/drawing/2014/main" id="{5D17BCEA-B7D2-3F40-D890-3A16A1957BD7}"/>
                </a:ext>
              </a:extLst>
            </p:cNvPr>
            <p:cNvSpPr/>
            <p:nvPr/>
          </p:nvSpPr>
          <p:spPr>
            <a:xfrm>
              <a:off x="5814682" y="2579803"/>
              <a:ext cx="82588" cy="88092"/>
            </a:xfrm>
            <a:custGeom>
              <a:avLst/>
              <a:gdLst/>
              <a:ahLst/>
              <a:cxnLst/>
              <a:rect l="l" t="t" r="r" b="b"/>
              <a:pathLst>
                <a:path w="525" h="560" extrusionOk="0">
                  <a:moveTo>
                    <a:pt x="0" y="1"/>
                  </a:moveTo>
                  <a:lnTo>
                    <a:pt x="0" y="560"/>
                  </a:lnTo>
                  <a:lnTo>
                    <a:pt x="524" y="56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18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931;p57">
              <a:extLst>
                <a:ext uri="{FF2B5EF4-FFF2-40B4-BE49-F238E27FC236}">
                  <a16:creationId xmlns:a16="http://schemas.microsoft.com/office/drawing/2014/main" id="{6D8A8ABB-9030-2BED-9003-AC2E5EAE9D8E}"/>
                </a:ext>
              </a:extLst>
            </p:cNvPr>
            <p:cNvSpPr/>
            <p:nvPr/>
          </p:nvSpPr>
          <p:spPr>
            <a:xfrm>
              <a:off x="5814682" y="2667739"/>
              <a:ext cx="82588" cy="43574"/>
            </a:xfrm>
            <a:custGeom>
              <a:avLst/>
              <a:gdLst/>
              <a:ahLst/>
              <a:cxnLst/>
              <a:rect l="l" t="t" r="r" b="b"/>
              <a:pathLst>
                <a:path w="525" h="277" extrusionOk="0">
                  <a:moveTo>
                    <a:pt x="0" y="1"/>
                  </a:moveTo>
                  <a:lnTo>
                    <a:pt x="0" y="245"/>
                  </a:lnTo>
                  <a:cubicBezTo>
                    <a:pt x="0" y="263"/>
                    <a:pt x="18" y="277"/>
                    <a:pt x="31" y="277"/>
                  </a:cubicBezTo>
                  <a:lnTo>
                    <a:pt x="493" y="277"/>
                  </a:lnTo>
                  <a:cubicBezTo>
                    <a:pt x="511" y="277"/>
                    <a:pt x="524" y="263"/>
                    <a:pt x="524" y="245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932;p57">
              <a:extLst>
                <a:ext uri="{FF2B5EF4-FFF2-40B4-BE49-F238E27FC236}">
                  <a16:creationId xmlns:a16="http://schemas.microsoft.com/office/drawing/2014/main" id="{D540D568-E5A7-B319-5C2C-16AE572A1729}"/>
                </a:ext>
              </a:extLst>
            </p:cNvPr>
            <p:cNvSpPr/>
            <p:nvPr/>
          </p:nvSpPr>
          <p:spPr>
            <a:xfrm>
              <a:off x="5814682" y="1519228"/>
              <a:ext cx="82588" cy="181690"/>
            </a:xfrm>
            <a:custGeom>
              <a:avLst/>
              <a:gdLst/>
              <a:ahLst/>
              <a:cxnLst/>
              <a:rect l="l" t="t" r="r" b="b"/>
              <a:pathLst>
                <a:path w="525" h="1155" extrusionOk="0">
                  <a:moveTo>
                    <a:pt x="262" y="1"/>
                  </a:moveTo>
                  <a:lnTo>
                    <a:pt x="0" y="1154"/>
                  </a:lnTo>
                  <a:lnTo>
                    <a:pt x="524" y="115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933;p57">
              <a:extLst>
                <a:ext uri="{FF2B5EF4-FFF2-40B4-BE49-F238E27FC236}">
                  <a16:creationId xmlns:a16="http://schemas.microsoft.com/office/drawing/2014/main" id="{4CA35278-E56F-2381-B675-E9F922053AE5}"/>
                </a:ext>
              </a:extLst>
            </p:cNvPr>
            <p:cNvSpPr/>
            <p:nvPr/>
          </p:nvSpPr>
          <p:spPr>
            <a:xfrm>
              <a:off x="5841896" y="1519228"/>
              <a:ext cx="28001" cy="62451"/>
            </a:xfrm>
            <a:custGeom>
              <a:avLst/>
              <a:gdLst/>
              <a:ahLst/>
              <a:cxnLst/>
              <a:rect l="l" t="t" r="r" b="b"/>
              <a:pathLst>
                <a:path w="178" h="397" extrusionOk="0">
                  <a:moveTo>
                    <a:pt x="89" y="1"/>
                  </a:moveTo>
                  <a:lnTo>
                    <a:pt x="1" y="396"/>
                  </a:lnTo>
                  <a:lnTo>
                    <a:pt x="178" y="396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934;p57">
              <a:extLst>
                <a:ext uri="{FF2B5EF4-FFF2-40B4-BE49-F238E27FC236}">
                  <a16:creationId xmlns:a16="http://schemas.microsoft.com/office/drawing/2014/main" id="{69AD817E-42E0-F1D4-3D6C-506838E78A09}"/>
                </a:ext>
              </a:extLst>
            </p:cNvPr>
            <p:cNvSpPr/>
            <p:nvPr/>
          </p:nvSpPr>
          <p:spPr>
            <a:xfrm>
              <a:off x="5855897" y="1700762"/>
              <a:ext cx="41373" cy="879192"/>
            </a:xfrm>
            <a:custGeom>
              <a:avLst/>
              <a:gdLst/>
              <a:ahLst/>
              <a:cxnLst/>
              <a:rect l="l" t="t" r="r" b="b"/>
              <a:pathLst>
                <a:path w="263" h="5589" extrusionOk="0">
                  <a:moveTo>
                    <a:pt x="0" y="0"/>
                  </a:moveTo>
                  <a:lnTo>
                    <a:pt x="0" y="5589"/>
                  </a:lnTo>
                  <a:lnTo>
                    <a:pt x="262" y="558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935;p57">
              <a:extLst>
                <a:ext uri="{FF2B5EF4-FFF2-40B4-BE49-F238E27FC236}">
                  <a16:creationId xmlns:a16="http://schemas.microsoft.com/office/drawing/2014/main" id="{185E3FF5-F82D-0F1F-EFF8-D6C34758A79E}"/>
                </a:ext>
              </a:extLst>
            </p:cNvPr>
            <p:cNvSpPr/>
            <p:nvPr/>
          </p:nvSpPr>
          <p:spPr>
            <a:xfrm>
              <a:off x="5855897" y="2579803"/>
              <a:ext cx="41373" cy="88092"/>
            </a:xfrm>
            <a:custGeom>
              <a:avLst/>
              <a:gdLst/>
              <a:ahLst/>
              <a:cxnLst/>
              <a:rect l="l" t="t" r="r" b="b"/>
              <a:pathLst>
                <a:path w="263" h="560" extrusionOk="0">
                  <a:moveTo>
                    <a:pt x="0" y="1"/>
                  </a:moveTo>
                  <a:lnTo>
                    <a:pt x="0" y="560"/>
                  </a:lnTo>
                  <a:lnTo>
                    <a:pt x="262" y="56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936;p57">
              <a:extLst>
                <a:ext uri="{FF2B5EF4-FFF2-40B4-BE49-F238E27FC236}">
                  <a16:creationId xmlns:a16="http://schemas.microsoft.com/office/drawing/2014/main" id="{0EDB6BAF-5793-DF2E-0B5F-D845165411C2}"/>
                </a:ext>
              </a:extLst>
            </p:cNvPr>
            <p:cNvSpPr/>
            <p:nvPr/>
          </p:nvSpPr>
          <p:spPr>
            <a:xfrm>
              <a:off x="5855897" y="2667739"/>
              <a:ext cx="41373" cy="43574"/>
            </a:xfrm>
            <a:custGeom>
              <a:avLst/>
              <a:gdLst/>
              <a:ahLst/>
              <a:cxnLst/>
              <a:rect l="l" t="t" r="r" b="b"/>
              <a:pathLst>
                <a:path w="263" h="277" extrusionOk="0">
                  <a:moveTo>
                    <a:pt x="0" y="1"/>
                  </a:moveTo>
                  <a:lnTo>
                    <a:pt x="0" y="277"/>
                  </a:lnTo>
                  <a:lnTo>
                    <a:pt x="147" y="277"/>
                  </a:lnTo>
                  <a:cubicBezTo>
                    <a:pt x="209" y="277"/>
                    <a:pt x="262" y="223"/>
                    <a:pt x="262" y="15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937;p57">
              <a:extLst>
                <a:ext uri="{FF2B5EF4-FFF2-40B4-BE49-F238E27FC236}">
                  <a16:creationId xmlns:a16="http://schemas.microsoft.com/office/drawing/2014/main" id="{E723EE87-3D29-2ABF-97D3-E93D0EE5A3E2}"/>
                </a:ext>
              </a:extLst>
            </p:cNvPr>
            <p:cNvSpPr/>
            <p:nvPr/>
          </p:nvSpPr>
          <p:spPr>
            <a:xfrm>
              <a:off x="5855897" y="1581522"/>
              <a:ext cx="41373" cy="119396"/>
            </a:xfrm>
            <a:custGeom>
              <a:avLst/>
              <a:gdLst/>
              <a:ahLst/>
              <a:cxnLst/>
              <a:rect l="l" t="t" r="r" b="b"/>
              <a:pathLst>
                <a:path w="263" h="759" extrusionOk="0">
                  <a:moveTo>
                    <a:pt x="0" y="0"/>
                  </a:moveTo>
                  <a:lnTo>
                    <a:pt x="0" y="758"/>
                  </a:lnTo>
                  <a:lnTo>
                    <a:pt x="262" y="75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938;p57">
              <a:extLst>
                <a:ext uri="{FF2B5EF4-FFF2-40B4-BE49-F238E27FC236}">
                  <a16:creationId xmlns:a16="http://schemas.microsoft.com/office/drawing/2014/main" id="{7A4DD39B-112B-2848-B44A-6B05A7A41367}"/>
                </a:ext>
              </a:extLst>
            </p:cNvPr>
            <p:cNvSpPr/>
            <p:nvPr/>
          </p:nvSpPr>
          <p:spPr>
            <a:xfrm>
              <a:off x="5855897" y="1519228"/>
              <a:ext cx="14001" cy="62451"/>
            </a:xfrm>
            <a:custGeom>
              <a:avLst/>
              <a:gdLst/>
              <a:ahLst/>
              <a:cxnLst/>
              <a:rect l="l" t="t" r="r" b="b"/>
              <a:pathLst>
                <a:path w="89" h="397" extrusionOk="0">
                  <a:moveTo>
                    <a:pt x="0" y="1"/>
                  </a:moveTo>
                  <a:lnTo>
                    <a:pt x="0" y="396"/>
                  </a:lnTo>
                  <a:lnTo>
                    <a:pt x="89" y="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790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8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번호판 인식 시각화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012" name="Google Shape;1012;p38"/>
          <p:cNvSpPr txBox="1">
            <a:spLocks noGrp="1"/>
          </p:cNvSpPr>
          <p:nvPr>
            <p:ph type="subTitle" idx="6"/>
          </p:nvPr>
        </p:nvSpPr>
        <p:spPr>
          <a:xfrm>
            <a:off x="7196100" y="4717800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+mj-ea"/>
                <a:ea typeface="+mj-ea"/>
              </a:rPr>
              <a:t>*10</a:t>
            </a:r>
            <a:r>
              <a:rPr lang="ko-KR" altLang="en-US" sz="1050" b="1" dirty="0">
                <a:solidFill>
                  <a:schemeClr val="tx1"/>
                </a:solidFill>
                <a:latin typeface="+mj-ea"/>
                <a:ea typeface="+mj-ea"/>
              </a:rPr>
              <a:t>번의 학습</a:t>
            </a:r>
            <a:endParaRPr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92CBDA-4D6E-3283-1C23-9AB9652E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24" y="1330852"/>
            <a:ext cx="4713554" cy="32378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8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번호판 인식 시각화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012" name="Google Shape;1012;p38"/>
          <p:cNvSpPr txBox="1">
            <a:spLocks noGrp="1"/>
          </p:cNvSpPr>
          <p:nvPr>
            <p:ph type="subTitle" idx="6"/>
          </p:nvPr>
        </p:nvSpPr>
        <p:spPr>
          <a:xfrm>
            <a:off x="7196100" y="4717800"/>
            <a:ext cx="1947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+mj-ea"/>
                <a:ea typeface="+mj-ea"/>
              </a:rPr>
              <a:t>*30</a:t>
            </a:r>
            <a:r>
              <a:rPr lang="ko-KR" altLang="en-US" sz="1050" b="1" dirty="0">
                <a:solidFill>
                  <a:schemeClr val="tx1"/>
                </a:solidFill>
                <a:latin typeface="+mj-ea"/>
                <a:ea typeface="+mj-ea"/>
              </a:rPr>
              <a:t>번의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8AA80-21B4-C628-0794-9EAD3063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22" y="1330852"/>
            <a:ext cx="4713554" cy="32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99603"/>
      </p:ext>
    </p:extLst>
  </p:cSld>
  <p:clrMapOvr>
    <a:masterClrMapping/>
  </p:clrMapOvr>
</p:sld>
</file>

<file path=ppt/theme/theme1.xml><?xml version="1.0" encoding="utf-8"?>
<a:theme xmlns:a="http://schemas.openxmlformats.org/drawingml/2006/main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392</Words>
  <Application>Microsoft Office PowerPoint</Application>
  <PresentationFormat>화면 슬라이드 쇼(16:9)</PresentationFormat>
  <Paragraphs>113</Paragraphs>
  <Slides>25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Lato</vt:lpstr>
      <vt:lpstr>Apple SD Gothic Neo</vt:lpstr>
      <vt:lpstr>Arial</vt:lpstr>
      <vt:lpstr>Open Sans</vt:lpstr>
      <vt:lpstr>맑은 고딕</vt:lpstr>
      <vt:lpstr>Krona One</vt:lpstr>
      <vt:lpstr>Ubuntu</vt:lpstr>
      <vt:lpstr>Driving Center Company Profile by Slidesgo</vt:lpstr>
      <vt:lpstr>License Plate Recognition</vt:lpstr>
      <vt:lpstr>Table of Contents</vt:lpstr>
      <vt:lpstr>01</vt:lpstr>
      <vt:lpstr>팀원 역할</vt:lpstr>
      <vt:lpstr>번호판 인식</vt:lpstr>
      <vt:lpstr>아이디어</vt:lpstr>
      <vt:lpstr>02</vt:lpstr>
      <vt:lpstr>번호판 인식 시각화</vt:lpstr>
      <vt:lpstr>번호판 인식 시각화</vt:lpstr>
      <vt:lpstr>03</vt:lpstr>
      <vt:lpstr>신경망</vt:lpstr>
      <vt:lpstr>신경망</vt:lpstr>
      <vt:lpstr>신경망</vt:lpstr>
      <vt:lpstr>신경망</vt:lpstr>
      <vt:lpstr>신경망</vt:lpstr>
      <vt:lpstr>학습 과정</vt:lpstr>
      <vt:lpstr>학습 과정</vt:lpstr>
      <vt:lpstr>손실도와 정확도</vt:lpstr>
      <vt:lpstr>손실도와 정확도</vt:lpstr>
      <vt:lpstr>PowerPoint 프레젠테이션</vt:lpstr>
      <vt:lpstr>손실도와 정확도</vt:lpstr>
      <vt:lpstr>04</vt:lpstr>
      <vt:lpstr>시연 동영상</vt:lpstr>
      <vt:lpstr>팀원별 소감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License Plate Recognition</dc:title>
  <dc:creator>jeongwoo jang</dc:creator>
  <cp:lastModifiedBy>김 규영</cp:lastModifiedBy>
  <cp:revision>5</cp:revision>
  <cp:lastPrinted>2022-10-18T05:18:58Z</cp:lastPrinted>
  <dcterms:modified xsi:type="dcterms:W3CDTF">2022-10-21T04:09:57Z</dcterms:modified>
</cp:coreProperties>
</file>